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3004800" cy="9715500"/>
  <p:notesSz cx="13004800" cy="9715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5360" y="3011805"/>
            <a:ext cx="11054080" cy="20402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40680"/>
            <a:ext cx="9103360" cy="2428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50" b="0" i="0">
                <a:solidFill>
                  <a:srgbClr val="235995"/>
                </a:solidFill>
                <a:latin typeface="Adobe Garamond Pro"/>
                <a:cs typeface="Adobe Garamond Pr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35995"/>
                </a:solidFill>
                <a:latin typeface="Adobe Garamond Pro"/>
                <a:cs typeface="Adobe Garamond Pr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50" b="0" i="0">
                <a:solidFill>
                  <a:srgbClr val="235995"/>
                </a:solidFill>
                <a:latin typeface="Adobe Garamond Pro"/>
                <a:cs typeface="Adobe Garamond Pr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50240" y="2234565"/>
            <a:ext cx="5657088" cy="6412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697472" y="2234565"/>
            <a:ext cx="5657088" cy="6412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50" b="0" i="0">
                <a:solidFill>
                  <a:srgbClr val="235995"/>
                </a:solidFill>
                <a:latin typeface="Adobe Garamond Pro"/>
                <a:cs typeface="Adobe Garamond Pr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412881" y="5314670"/>
            <a:ext cx="4179023" cy="17198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4413326" y="5304726"/>
            <a:ext cx="1473032" cy="17269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4424129" y="5368871"/>
            <a:ext cx="1289050" cy="1598295"/>
          </a:xfrm>
          <a:custGeom>
            <a:avLst/>
            <a:gdLst/>
            <a:ahLst/>
            <a:cxnLst/>
            <a:rect l="l" t="t" r="r" b="b"/>
            <a:pathLst>
              <a:path w="1289050" h="1598295">
                <a:moveTo>
                  <a:pt x="787969" y="1199032"/>
                </a:moveTo>
                <a:lnTo>
                  <a:pt x="291262" y="1199032"/>
                </a:lnTo>
                <a:lnTo>
                  <a:pt x="539852" y="1598180"/>
                </a:lnTo>
                <a:lnTo>
                  <a:pt x="650257" y="1420571"/>
                </a:lnTo>
                <a:lnTo>
                  <a:pt x="545275" y="1420571"/>
                </a:lnTo>
                <a:lnTo>
                  <a:pt x="440652" y="1253578"/>
                </a:lnTo>
                <a:lnTo>
                  <a:pt x="754646" y="1252639"/>
                </a:lnTo>
                <a:lnTo>
                  <a:pt x="787969" y="1199032"/>
                </a:lnTo>
                <a:close/>
              </a:path>
              <a:path w="1289050" h="1598295">
                <a:moveTo>
                  <a:pt x="754646" y="1252639"/>
                </a:moveTo>
                <a:lnTo>
                  <a:pt x="649453" y="1252639"/>
                </a:lnTo>
                <a:lnTo>
                  <a:pt x="545275" y="1420571"/>
                </a:lnTo>
                <a:lnTo>
                  <a:pt x="650257" y="1420571"/>
                </a:lnTo>
                <a:lnTo>
                  <a:pt x="754646" y="1252639"/>
                </a:lnTo>
                <a:close/>
              </a:path>
              <a:path w="1289050" h="1598295">
                <a:moveTo>
                  <a:pt x="245901" y="942301"/>
                </a:moveTo>
                <a:lnTo>
                  <a:pt x="61036" y="942301"/>
                </a:lnTo>
                <a:lnTo>
                  <a:pt x="167183" y="1112964"/>
                </a:lnTo>
                <a:lnTo>
                  <a:pt x="59001" y="1113865"/>
                </a:lnTo>
                <a:lnTo>
                  <a:pt x="67129" y="1146837"/>
                </a:lnTo>
                <a:lnTo>
                  <a:pt x="80293" y="1199863"/>
                </a:lnTo>
                <a:lnTo>
                  <a:pt x="787969" y="1199032"/>
                </a:lnTo>
                <a:lnTo>
                  <a:pt x="789153" y="1197127"/>
                </a:lnTo>
                <a:lnTo>
                  <a:pt x="1288631" y="1195120"/>
                </a:lnTo>
                <a:lnTo>
                  <a:pt x="1236394" y="1111288"/>
                </a:lnTo>
                <a:lnTo>
                  <a:pt x="351524" y="1111288"/>
                </a:lnTo>
                <a:lnTo>
                  <a:pt x="245901" y="942301"/>
                </a:lnTo>
                <a:close/>
              </a:path>
              <a:path w="1289050" h="1598295">
                <a:moveTo>
                  <a:pt x="914873" y="487362"/>
                </a:moveTo>
                <a:lnTo>
                  <a:pt x="729425" y="487362"/>
                </a:lnTo>
                <a:lnTo>
                  <a:pt x="927900" y="804646"/>
                </a:lnTo>
                <a:lnTo>
                  <a:pt x="739712" y="1107592"/>
                </a:lnTo>
                <a:lnTo>
                  <a:pt x="351524" y="1111288"/>
                </a:lnTo>
                <a:lnTo>
                  <a:pt x="1236394" y="1111288"/>
                </a:lnTo>
                <a:lnTo>
                  <a:pt x="1233166" y="1106106"/>
                </a:lnTo>
                <a:lnTo>
                  <a:pt x="912432" y="1106106"/>
                </a:lnTo>
                <a:lnTo>
                  <a:pt x="1014006" y="942403"/>
                </a:lnTo>
                <a:lnTo>
                  <a:pt x="1131161" y="942403"/>
                </a:lnTo>
                <a:lnTo>
                  <a:pt x="1039127" y="794702"/>
                </a:lnTo>
                <a:lnTo>
                  <a:pt x="1125199" y="656285"/>
                </a:lnTo>
                <a:lnTo>
                  <a:pt x="1020077" y="656285"/>
                </a:lnTo>
                <a:lnTo>
                  <a:pt x="914873" y="487362"/>
                </a:lnTo>
                <a:close/>
              </a:path>
              <a:path w="1289050" h="1598295">
                <a:moveTo>
                  <a:pt x="1131161" y="942403"/>
                </a:moveTo>
                <a:lnTo>
                  <a:pt x="1014006" y="942403"/>
                </a:lnTo>
                <a:lnTo>
                  <a:pt x="1115289" y="1104265"/>
                </a:lnTo>
                <a:lnTo>
                  <a:pt x="912432" y="1106106"/>
                </a:lnTo>
                <a:lnTo>
                  <a:pt x="1233166" y="1106106"/>
                </a:lnTo>
                <a:lnTo>
                  <a:pt x="1131161" y="942403"/>
                </a:lnTo>
                <a:close/>
              </a:path>
              <a:path w="1289050" h="1598295">
                <a:moveTo>
                  <a:pt x="31147" y="598962"/>
                </a:moveTo>
                <a:lnTo>
                  <a:pt x="24872" y="624948"/>
                </a:lnTo>
                <a:lnTo>
                  <a:pt x="12892" y="675374"/>
                </a:lnTo>
                <a:lnTo>
                  <a:pt x="2591" y="719785"/>
                </a:lnTo>
                <a:lnTo>
                  <a:pt x="0" y="731396"/>
                </a:lnTo>
                <a:lnTo>
                  <a:pt x="44844" y="803389"/>
                </a:lnTo>
                <a:lnTo>
                  <a:pt x="1359" y="873370"/>
                </a:lnTo>
                <a:lnTo>
                  <a:pt x="2586" y="878872"/>
                </a:lnTo>
                <a:lnTo>
                  <a:pt x="12884" y="923286"/>
                </a:lnTo>
                <a:lnTo>
                  <a:pt x="24862" y="973714"/>
                </a:lnTo>
                <a:lnTo>
                  <a:pt x="29509" y="992962"/>
                </a:lnTo>
                <a:lnTo>
                  <a:pt x="61036" y="942301"/>
                </a:lnTo>
                <a:lnTo>
                  <a:pt x="245901" y="942301"/>
                </a:lnTo>
                <a:lnTo>
                  <a:pt x="153162" y="793927"/>
                </a:lnTo>
                <a:lnTo>
                  <a:pt x="238749" y="656234"/>
                </a:lnTo>
                <a:lnTo>
                  <a:pt x="66929" y="656234"/>
                </a:lnTo>
                <a:lnTo>
                  <a:pt x="31147" y="598962"/>
                </a:lnTo>
                <a:close/>
              </a:path>
              <a:path w="1289050" h="1598295">
                <a:moveTo>
                  <a:pt x="1232427" y="483844"/>
                </a:moveTo>
                <a:lnTo>
                  <a:pt x="1127392" y="483844"/>
                </a:lnTo>
                <a:lnTo>
                  <a:pt x="1020077" y="656285"/>
                </a:lnTo>
                <a:lnTo>
                  <a:pt x="1125199" y="656285"/>
                </a:lnTo>
                <a:lnTo>
                  <a:pt x="1232427" y="483844"/>
                </a:lnTo>
                <a:close/>
              </a:path>
              <a:path w="1289050" h="1598295">
                <a:moveTo>
                  <a:pt x="340542" y="492467"/>
                </a:moveTo>
                <a:lnTo>
                  <a:pt x="168682" y="492467"/>
                </a:lnTo>
                <a:lnTo>
                  <a:pt x="66929" y="656234"/>
                </a:lnTo>
                <a:lnTo>
                  <a:pt x="238749" y="656234"/>
                </a:lnTo>
                <a:lnTo>
                  <a:pt x="340542" y="492467"/>
                </a:lnTo>
                <a:close/>
              </a:path>
              <a:path w="1289050" h="1598295">
                <a:moveTo>
                  <a:pt x="544271" y="0"/>
                </a:moveTo>
                <a:lnTo>
                  <a:pt x="294983" y="401116"/>
                </a:lnTo>
                <a:lnTo>
                  <a:pt x="79526" y="401938"/>
                </a:lnTo>
                <a:lnTo>
                  <a:pt x="67139" y="451833"/>
                </a:lnTo>
                <a:lnTo>
                  <a:pt x="56873" y="493482"/>
                </a:lnTo>
                <a:lnTo>
                  <a:pt x="340542" y="492467"/>
                </a:lnTo>
                <a:lnTo>
                  <a:pt x="341465" y="490982"/>
                </a:lnTo>
                <a:lnTo>
                  <a:pt x="914873" y="487362"/>
                </a:lnTo>
                <a:lnTo>
                  <a:pt x="913892" y="485787"/>
                </a:lnTo>
                <a:lnTo>
                  <a:pt x="1232427" y="483844"/>
                </a:lnTo>
                <a:lnTo>
                  <a:pt x="1285110" y="399122"/>
                </a:lnTo>
                <a:lnTo>
                  <a:pt x="792722" y="399122"/>
                </a:lnTo>
                <a:lnTo>
                  <a:pt x="759581" y="345884"/>
                </a:lnTo>
                <a:lnTo>
                  <a:pt x="431711" y="345884"/>
                </a:lnTo>
                <a:lnTo>
                  <a:pt x="535966" y="178054"/>
                </a:lnTo>
                <a:lnTo>
                  <a:pt x="655108" y="178054"/>
                </a:lnTo>
                <a:lnTo>
                  <a:pt x="544271" y="0"/>
                </a:lnTo>
                <a:close/>
              </a:path>
              <a:path w="1289050" h="1598295">
                <a:moveTo>
                  <a:pt x="1286294" y="397217"/>
                </a:moveTo>
                <a:lnTo>
                  <a:pt x="792722" y="399122"/>
                </a:lnTo>
                <a:lnTo>
                  <a:pt x="1285110" y="399122"/>
                </a:lnTo>
                <a:lnTo>
                  <a:pt x="1286294" y="397217"/>
                </a:lnTo>
                <a:close/>
              </a:path>
              <a:path w="1289050" h="1598295">
                <a:moveTo>
                  <a:pt x="655108" y="178054"/>
                </a:moveTo>
                <a:lnTo>
                  <a:pt x="535966" y="178054"/>
                </a:lnTo>
                <a:lnTo>
                  <a:pt x="640410" y="345059"/>
                </a:lnTo>
                <a:lnTo>
                  <a:pt x="431711" y="345884"/>
                </a:lnTo>
                <a:lnTo>
                  <a:pt x="759581" y="345884"/>
                </a:lnTo>
                <a:lnTo>
                  <a:pt x="655108" y="178054"/>
                </a:lnTo>
                <a:close/>
              </a:path>
            </a:pathLst>
          </a:custGeom>
          <a:solidFill>
            <a:srgbClr val="138AC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4428096" y="5366626"/>
            <a:ext cx="1298194" cy="15981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6189756" y="6129828"/>
            <a:ext cx="385445" cy="343535"/>
          </a:xfrm>
          <a:custGeom>
            <a:avLst/>
            <a:gdLst/>
            <a:ahLst/>
            <a:cxnLst/>
            <a:rect l="l" t="t" r="r" b="b"/>
            <a:pathLst>
              <a:path w="385445" h="343535">
                <a:moveTo>
                  <a:pt x="150329" y="0"/>
                </a:moveTo>
                <a:lnTo>
                  <a:pt x="0" y="0"/>
                </a:lnTo>
                <a:lnTo>
                  <a:pt x="0" y="343090"/>
                </a:lnTo>
                <a:lnTo>
                  <a:pt x="150329" y="343090"/>
                </a:lnTo>
                <a:lnTo>
                  <a:pt x="150329" y="181965"/>
                </a:lnTo>
                <a:lnTo>
                  <a:pt x="151333" y="181495"/>
                </a:lnTo>
                <a:lnTo>
                  <a:pt x="302873" y="181495"/>
                </a:lnTo>
                <a:lnTo>
                  <a:pt x="291566" y="159219"/>
                </a:lnTo>
                <a:lnTo>
                  <a:pt x="300043" y="143573"/>
                </a:lnTo>
                <a:lnTo>
                  <a:pt x="151333" y="143573"/>
                </a:lnTo>
                <a:lnTo>
                  <a:pt x="150329" y="143103"/>
                </a:lnTo>
                <a:lnTo>
                  <a:pt x="150329" y="0"/>
                </a:lnTo>
                <a:close/>
              </a:path>
              <a:path w="385445" h="343535">
                <a:moveTo>
                  <a:pt x="302873" y="181495"/>
                </a:moveTo>
                <a:lnTo>
                  <a:pt x="151333" y="181495"/>
                </a:lnTo>
                <a:lnTo>
                  <a:pt x="215900" y="343090"/>
                </a:lnTo>
                <a:lnTo>
                  <a:pt x="384898" y="343090"/>
                </a:lnTo>
                <a:lnTo>
                  <a:pt x="302873" y="181495"/>
                </a:lnTo>
                <a:close/>
              </a:path>
              <a:path w="385445" h="343535">
                <a:moveTo>
                  <a:pt x="377825" y="0"/>
                </a:moveTo>
                <a:lnTo>
                  <a:pt x="213385" y="0"/>
                </a:lnTo>
                <a:lnTo>
                  <a:pt x="151333" y="143573"/>
                </a:lnTo>
                <a:lnTo>
                  <a:pt x="300043" y="143573"/>
                </a:lnTo>
                <a:lnTo>
                  <a:pt x="3778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6607889" y="6344458"/>
            <a:ext cx="150495" cy="19050"/>
          </a:xfrm>
          <a:custGeom>
            <a:avLst/>
            <a:gdLst/>
            <a:ahLst/>
            <a:cxnLst/>
            <a:rect l="l" t="t" r="r" b="b"/>
            <a:pathLst>
              <a:path w="150495" h="19050">
                <a:moveTo>
                  <a:pt x="0" y="19050"/>
                </a:moveTo>
                <a:lnTo>
                  <a:pt x="150329" y="19050"/>
                </a:lnTo>
                <a:lnTo>
                  <a:pt x="150329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6607889" y="6244128"/>
            <a:ext cx="150495" cy="19050"/>
          </a:xfrm>
          <a:custGeom>
            <a:avLst/>
            <a:gdLst/>
            <a:ahLst/>
            <a:cxnLst/>
            <a:rect l="l" t="t" r="r" b="b"/>
            <a:pathLst>
              <a:path w="150495" h="19050">
                <a:moveTo>
                  <a:pt x="0" y="19050"/>
                </a:moveTo>
                <a:lnTo>
                  <a:pt x="150329" y="19050"/>
                </a:lnTo>
                <a:lnTo>
                  <a:pt x="150329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6896404" y="6129826"/>
            <a:ext cx="417830" cy="343535"/>
          </a:xfrm>
          <a:custGeom>
            <a:avLst/>
            <a:gdLst/>
            <a:ahLst/>
            <a:cxnLst/>
            <a:rect l="l" t="t" r="r" b="b"/>
            <a:pathLst>
              <a:path w="417829" h="343535">
                <a:moveTo>
                  <a:pt x="169494" y="0"/>
                </a:moveTo>
                <a:lnTo>
                  <a:pt x="0" y="0"/>
                </a:lnTo>
                <a:lnTo>
                  <a:pt x="134175" y="198081"/>
                </a:lnTo>
                <a:lnTo>
                  <a:pt x="134175" y="343077"/>
                </a:lnTo>
                <a:lnTo>
                  <a:pt x="284505" y="343077"/>
                </a:lnTo>
                <a:lnTo>
                  <a:pt x="284505" y="193814"/>
                </a:lnTo>
                <a:lnTo>
                  <a:pt x="363949" y="78193"/>
                </a:lnTo>
                <a:lnTo>
                  <a:pt x="210858" y="78193"/>
                </a:lnTo>
                <a:lnTo>
                  <a:pt x="169494" y="0"/>
                </a:lnTo>
                <a:close/>
              </a:path>
              <a:path w="417829" h="343535">
                <a:moveTo>
                  <a:pt x="417677" y="0"/>
                </a:moveTo>
                <a:lnTo>
                  <a:pt x="253733" y="0"/>
                </a:lnTo>
                <a:lnTo>
                  <a:pt x="211874" y="78193"/>
                </a:lnTo>
                <a:lnTo>
                  <a:pt x="363949" y="78193"/>
                </a:lnTo>
                <a:lnTo>
                  <a:pt x="4176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7302944" y="6124614"/>
            <a:ext cx="299720" cy="353695"/>
          </a:xfrm>
          <a:custGeom>
            <a:avLst/>
            <a:gdLst/>
            <a:ahLst/>
            <a:cxnLst/>
            <a:rect l="l" t="t" r="r" b="b"/>
            <a:pathLst>
              <a:path w="299720" h="353695">
                <a:moveTo>
                  <a:pt x="10591" y="208978"/>
                </a:moveTo>
                <a:lnTo>
                  <a:pt x="10591" y="325551"/>
                </a:lnTo>
                <a:lnTo>
                  <a:pt x="40604" y="337313"/>
                </a:lnTo>
                <a:lnTo>
                  <a:pt x="75157" y="346100"/>
                </a:lnTo>
                <a:lnTo>
                  <a:pt x="111602" y="351601"/>
                </a:lnTo>
                <a:lnTo>
                  <a:pt x="147294" y="353504"/>
                </a:lnTo>
                <a:lnTo>
                  <a:pt x="199949" y="348197"/>
                </a:lnTo>
                <a:lnTo>
                  <a:pt x="242332" y="333110"/>
                </a:lnTo>
                <a:lnTo>
                  <a:pt x="273624" y="309495"/>
                </a:lnTo>
                <a:lnTo>
                  <a:pt x="293002" y="278601"/>
                </a:lnTo>
                <a:lnTo>
                  <a:pt x="298195" y="249732"/>
                </a:lnTo>
                <a:lnTo>
                  <a:pt x="130657" y="249732"/>
                </a:lnTo>
                <a:lnTo>
                  <a:pt x="109625" y="247561"/>
                </a:lnTo>
                <a:lnTo>
                  <a:pt x="80835" y="240547"/>
                </a:lnTo>
                <a:lnTo>
                  <a:pt x="46939" y="227937"/>
                </a:lnTo>
                <a:lnTo>
                  <a:pt x="10591" y="208978"/>
                </a:lnTo>
                <a:close/>
              </a:path>
              <a:path w="299720" h="353695">
                <a:moveTo>
                  <a:pt x="148818" y="0"/>
                </a:moveTo>
                <a:lnTo>
                  <a:pt x="97892" y="5428"/>
                </a:lnTo>
                <a:lnTo>
                  <a:pt x="56553" y="20911"/>
                </a:lnTo>
                <a:lnTo>
                  <a:pt x="25797" y="45243"/>
                </a:lnTo>
                <a:lnTo>
                  <a:pt x="0" y="115633"/>
                </a:lnTo>
                <a:lnTo>
                  <a:pt x="2349" y="138536"/>
                </a:lnTo>
                <a:lnTo>
                  <a:pt x="19154" y="173869"/>
                </a:lnTo>
                <a:lnTo>
                  <a:pt x="62099" y="205872"/>
                </a:lnTo>
                <a:lnTo>
                  <a:pt x="119463" y="223700"/>
                </a:lnTo>
                <a:lnTo>
                  <a:pt x="138214" y="227456"/>
                </a:lnTo>
                <a:lnTo>
                  <a:pt x="144779" y="228879"/>
                </a:lnTo>
                <a:lnTo>
                  <a:pt x="149313" y="231724"/>
                </a:lnTo>
                <a:lnTo>
                  <a:pt x="149313" y="244055"/>
                </a:lnTo>
                <a:lnTo>
                  <a:pt x="145783" y="249732"/>
                </a:lnTo>
                <a:lnTo>
                  <a:pt x="298195" y="249732"/>
                </a:lnTo>
                <a:lnTo>
                  <a:pt x="290501" y="200274"/>
                </a:lnTo>
                <a:lnTo>
                  <a:pt x="262813" y="167754"/>
                </a:lnTo>
                <a:lnTo>
                  <a:pt x="204362" y="141152"/>
                </a:lnTo>
                <a:lnTo>
                  <a:pt x="161416" y="131267"/>
                </a:lnTo>
                <a:lnTo>
                  <a:pt x="155371" y="129374"/>
                </a:lnTo>
                <a:lnTo>
                  <a:pt x="149821" y="126517"/>
                </a:lnTo>
                <a:lnTo>
                  <a:pt x="149821" y="114198"/>
                </a:lnTo>
                <a:lnTo>
                  <a:pt x="153860" y="108991"/>
                </a:lnTo>
                <a:lnTo>
                  <a:pt x="278968" y="108991"/>
                </a:lnTo>
                <a:lnTo>
                  <a:pt x="278968" y="27012"/>
                </a:lnTo>
                <a:lnTo>
                  <a:pt x="250818" y="15993"/>
                </a:lnTo>
                <a:lnTo>
                  <a:pt x="218041" y="7462"/>
                </a:lnTo>
                <a:lnTo>
                  <a:pt x="183190" y="1954"/>
                </a:lnTo>
                <a:lnTo>
                  <a:pt x="148818" y="0"/>
                </a:lnTo>
                <a:close/>
              </a:path>
              <a:path w="299720" h="353695">
                <a:moveTo>
                  <a:pt x="278968" y="108991"/>
                </a:moveTo>
                <a:lnTo>
                  <a:pt x="168478" y="108991"/>
                </a:lnTo>
                <a:lnTo>
                  <a:pt x="186954" y="110597"/>
                </a:lnTo>
                <a:lnTo>
                  <a:pt x="212945" y="115801"/>
                </a:lnTo>
                <a:lnTo>
                  <a:pt x="244325" y="125182"/>
                </a:lnTo>
                <a:lnTo>
                  <a:pt x="278968" y="139318"/>
                </a:lnTo>
                <a:lnTo>
                  <a:pt x="278968" y="108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8003585" y="6233855"/>
            <a:ext cx="280035" cy="243204"/>
          </a:xfrm>
          <a:custGeom>
            <a:avLst/>
            <a:gdLst/>
            <a:ahLst/>
            <a:cxnLst/>
            <a:rect l="l" t="t" r="r" b="b"/>
            <a:pathLst>
              <a:path w="280034" h="243204">
                <a:moveTo>
                  <a:pt x="139865" y="0"/>
                </a:moveTo>
                <a:lnTo>
                  <a:pt x="84857" y="9349"/>
                </a:lnTo>
                <a:lnTo>
                  <a:pt x="40462" y="35042"/>
                </a:lnTo>
                <a:lnTo>
                  <a:pt x="10802" y="73541"/>
                </a:lnTo>
                <a:lnTo>
                  <a:pt x="0" y="121310"/>
                </a:lnTo>
                <a:lnTo>
                  <a:pt x="10802" y="169086"/>
                </a:lnTo>
                <a:lnTo>
                  <a:pt x="40462" y="207589"/>
                </a:lnTo>
                <a:lnTo>
                  <a:pt x="84857" y="233283"/>
                </a:lnTo>
                <a:lnTo>
                  <a:pt x="139865" y="242633"/>
                </a:lnTo>
                <a:lnTo>
                  <a:pt x="194878" y="233283"/>
                </a:lnTo>
                <a:lnTo>
                  <a:pt x="239272" y="207589"/>
                </a:lnTo>
                <a:lnTo>
                  <a:pt x="268929" y="169086"/>
                </a:lnTo>
                <a:lnTo>
                  <a:pt x="271125" y="159372"/>
                </a:lnTo>
                <a:lnTo>
                  <a:pt x="139865" y="159372"/>
                </a:lnTo>
                <a:lnTo>
                  <a:pt x="124752" y="156517"/>
                </a:lnTo>
                <a:lnTo>
                  <a:pt x="112429" y="148723"/>
                </a:lnTo>
                <a:lnTo>
                  <a:pt x="104132" y="137148"/>
                </a:lnTo>
                <a:lnTo>
                  <a:pt x="101092" y="122948"/>
                </a:lnTo>
                <a:lnTo>
                  <a:pt x="104132" y="108747"/>
                </a:lnTo>
                <a:lnTo>
                  <a:pt x="112429" y="97167"/>
                </a:lnTo>
                <a:lnTo>
                  <a:pt x="124752" y="89369"/>
                </a:lnTo>
                <a:lnTo>
                  <a:pt x="139865" y="86512"/>
                </a:lnTo>
                <a:lnTo>
                  <a:pt x="271862" y="86512"/>
                </a:lnTo>
                <a:lnTo>
                  <a:pt x="268929" y="73541"/>
                </a:lnTo>
                <a:lnTo>
                  <a:pt x="239272" y="35042"/>
                </a:lnTo>
                <a:lnTo>
                  <a:pt x="194878" y="9349"/>
                </a:lnTo>
                <a:lnTo>
                  <a:pt x="139865" y="0"/>
                </a:lnTo>
                <a:close/>
              </a:path>
              <a:path w="280034" h="243204">
                <a:moveTo>
                  <a:pt x="271862" y="86512"/>
                </a:moveTo>
                <a:lnTo>
                  <a:pt x="139865" y="86512"/>
                </a:lnTo>
                <a:lnTo>
                  <a:pt x="154978" y="89369"/>
                </a:lnTo>
                <a:lnTo>
                  <a:pt x="167300" y="97167"/>
                </a:lnTo>
                <a:lnTo>
                  <a:pt x="175598" y="108747"/>
                </a:lnTo>
                <a:lnTo>
                  <a:pt x="178638" y="122948"/>
                </a:lnTo>
                <a:lnTo>
                  <a:pt x="175598" y="137148"/>
                </a:lnTo>
                <a:lnTo>
                  <a:pt x="167300" y="148723"/>
                </a:lnTo>
                <a:lnTo>
                  <a:pt x="154978" y="156517"/>
                </a:lnTo>
                <a:lnTo>
                  <a:pt x="139865" y="159372"/>
                </a:lnTo>
                <a:lnTo>
                  <a:pt x="271125" y="159372"/>
                </a:lnTo>
                <a:lnTo>
                  <a:pt x="279730" y="121310"/>
                </a:lnTo>
                <a:lnTo>
                  <a:pt x="271862" y="865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4412881" y="5314670"/>
            <a:ext cx="4179023" cy="1719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4413326" y="5304726"/>
            <a:ext cx="1473032" cy="172693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4424129" y="5368871"/>
            <a:ext cx="1289050" cy="1598295"/>
          </a:xfrm>
          <a:custGeom>
            <a:avLst/>
            <a:gdLst/>
            <a:ahLst/>
            <a:cxnLst/>
            <a:rect l="l" t="t" r="r" b="b"/>
            <a:pathLst>
              <a:path w="1289050" h="1598295">
                <a:moveTo>
                  <a:pt x="787969" y="1199032"/>
                </a:moveTo>
                <a:lnTo>
                  <a:pt x="291262" y="1199032"/>
                </a:lnTo>
                <a:lnTo>
                  <a:pt x="539852" y="1598180"/>
                </a:lnTo>
                <a:lnTo>
                  <a:pt x="650257" y="1420571"/>
                </a:lnTo>
                <a:lnTo>
                  <a:pt x="545275" y="1420571"/>
                </a:lnTo>
                <a:lnTo>
                  <a:pt x="440652" y="1253578"/>
                </a:lnTo>
                <a:lnTo>
                  <a:pt x="754646" y="1252639"/>
                </a:lnTo>
                <a:lnTo>
                  <a:pt x="787969" y="1199032"/>
                </a:lnTo>
                <a:close/>
              </a:path>
              <a:path w="1289050" h="1598295">
                <a:moveTo>
                  <a:pt x="754646" y="1252639"/>
                </a:moveTo>
                <a:lnTo>
                  <a:pt x="649453" y="1252639"/>
                </a:lnTo>
                <a:lnTo>
                  <a:pt x="545275" y="1420571"/>
                </a:lnTo>
                <a:lnTo>
                  <a:pt x="650257" y="1420571"/>
                </a:lnTo>
                <a:lnTo>
                  <a:pt x="754646" y="1252639"/>
                </a:lnTo>
                <a:close/>
              </a:path>
              <a:path w="1289050" h="1598295">
                <a:moveTo>
                  <a:pt x="245901" y="942301"/>
                </a:moveTo>
                <a:lnTo>
                  <a:pt x="61036" y="942301"/>
                </a:lnTo>
                <a:lnTo>
                  <a:pt x="167183" y="1112964"/>
                </a:lnTo>
                <a:lnTo>
                  <a:pt x="59001" y="1113865"/>
                </a:lnTo>
                <a:lnTo>
                  <a:pt x="67129" y="1146837"/>
                </a:lnTo>
                <a:lnTo>
                  <a:pt x="80293" y="1199863"/>
                </a:lnTo>
                <a:lnTo>
                  <a:pt x="787969" y="1199032"/>
                </a:lnTo>
                <a:lnTo>
                  <a:pt x="789153" y="1197127"/>
                </a:lnTo>
                <a:lnTo>
                  <a:pt x="1288631" y="1195120"/>
                </a:lnTo>
                <a:lnTo>
                  <a:pt x="1236394" y="1111288"/>
                </a:lnTo>
                <a:lnTo>
                  <a:pt x="351524" y="1111288"/>
                </a:lnTo>
                <a:lnTo>
                  <a:pt x="245901" y="942301"/>
                </a:lnTo>
                <a:close/>
              </a:path>
              <a:path w="1289050" h="1598295">
                <a:moveTo>
                  <a:pt x="914873" y="487362"/>
                </a:moveTo>
                <a:lnTo>
                  <a:pt x="729425" y="487362"/>
                </a:lnTo>
                <a:lnTo>
                  <a:pt x="927900" y="804646"/>
                </a:lnTo>
                <a:lnTo>
                  <a:pt x="739712" y="1107592"/>
                </a:lnTo>
                <a:lnTo>
                  <a:pt x="351524" y="1111288"/>
                </a:lnTo>
                <a:lnTo>
                  <a:pt x="1236394" y="1111288"/>
                </a:lnTo>
                <a:lnTo>
                  <a:pt x="1233166" y="1106106"/>
                </a:lnTo>
                <a:lnTo>
                  <a:pt x="912432" y="1106106"/>
                </a:lnTo>
                <a:lnTo>
                  <a:pt x="1014006" y="942403"/>
                </a:lnTo>
                <a:lnTo>
                  <a:pt x="1131161" y="942403"/>
                </a:lnTo>
                <a:lnTo>
                  <a:pt x="1039127" y="794702"/>
                </a:lnTo>
                <a:lnTo>
                  <a:pt x="1125199" y="656285"/>
                </a:lnTo>
                <a:lnTo>
                  <a:pt x="1020077" y="656285"/>
                </a:lnTo>
                <a:lnTo>
                  <a:pt x="914873" y="487362"/>
                </a:lnTo>
                <a:close/>
              </a:path>
              <a:path w="1289050" h="1598295">
                <a:moveTo>
                  <a:pt x="1131161" y="942403"/>
                </a:moveTo>
                <a:lnTo>
                  <a:pt x="1014006" y="942403"/>
                </a:lnTo>
                <a:lnTo>
                  <a:pt x="1115289" y="1104265"/>
                </a:lnTo>
                <a:lnTo>
                  <a:pt x="912432" y="1106106"/>
                </a:lnTo>
                <a:lnTo>
                  <a:pt x="1233166" y="1106106"/>
                </a:lnTo>
                <a:lnTo>
                  <a:pt x="1131161" y="942403"/>
                </a:lnTo>
                <a:close/>
              </a:path>
              <a:path w="1289050" h="1598295">
                <a:moveTo>
                  <a:pt x="31147" y="598962"/>
                </a:moveTo>
                <a:lnTo>
                  <a:pt x="24872" y="624948"/>
                </a:lnTo>
                <a:lnTo>
                  <a:pt x="12892" y="675374"/>
                </a:lnTo>
                <a:lnTo>
                  <a:pt x="2591" y="719785"/>
                </a:lnTo>
                <a:lnTo>
                  <a:pt x="0" y="731396"/>
                </a:lnTo>
                <a:lnTo>
                  <a:pt x="44844" y="803389"/>
                </a:lnTo>
                <a:lnTo>
                  <a:pt x="1359" y="873370"/>
                </a:lnTo>
                <a:lnTo>
                  <a:pt x="2586" y="878872"/>
                </a:lnTo>
                <a:lnTo>
                  <a:pt x="12884" y="923286"/>
                </a:lnTo>
                <a:lnTo>
                  <a:pt x="24862" y="973714"/>
                </a:lnTo>
                <a:lnTo>
                  <a:pt x="29509" y="992962"/>
                </a:lnTo>
                <a:lnTo>
                  <a:pt x="61036" y="942301"/>
                </a:lnTo>
                <a:lnTo>
                  <a:pt x="245901" y="942301"/>
                </a:lnTo>
                <a:lnTo>
                  <a:pt x="153162" y="793927"/>
                </a:lnTo>
                <a:lnTo>
                  <a:pt x="238749" y="656234"/>
                </a:lnTo>
                <a:lnTo>
                  <a:pt x="66929" y="656234"/>
                </a:lnTo>
                <a:lnTo>
                  <a:pt x="31147" y="598962"/>
                </a:lnTo>
                <a:close/>
              </a:path>
              <a:path w="1289050" h="1598295">
                <a:moveTo>
                  <a:pt x="1232427" y="483844"/>
                </a:moveTo>
                <a:lnTo>
                  <a:pt x="1127392" y="483844"/>
                </a:lnTo>
                <a:lnTo>
                  <a:pt x="1020077" y="656285"/>
                </a:lnTo>
                <a:lnTo>
                  <a:pt x="1125199" y="656285"/>
                </a:lnTo>
                <a:lnTo>
                  <a:pt x="1232427" y="483844"/>
                </a:lnTo>
                <a:close/>
              </a:path>
              <a:path w="1289050" h="1598295">
                <a:moveTo>
                  <a:pt x="340542" y="492467"/>
                </a:moveTo>
                <a:lnTo>
                  <a:pt x="168682" y="492467"/>
                </a:lnTo>
                <a:lnTo>
                  <a:pt x="66929" y="656234"/>
                </a:lnTo>
                <a:lnTo>
                  <a:pt x="238749" y="656234"/>
                </a:lnTo>
                <a:lnTo>
                  <a:pt x="340542" y="492467"/>
                </a:lnTo>
                <a:close/>
              </a:path>
              <a:path w="1289050" h="1598295">
                <a:moveTo>
                  <a:pt x="544271" y="0"/>
                </a:moveTo>
                <a:lnTo>
                  <a:pt x="294983" y="401116"/>
                </a:lnTo>
                <a:lnTo>
                  <a:pt x="79526" y="401938"/>
                </a:lnTo>
                <a:lnTo>
                  <a:pt x="67139" y="451833"/>
                </a:lnTo>
                <a:lnTo>
                  <a:pt x="56873" y="493482"/>
                </a:lnTo>
                <a:lnTo>
                  <a:pt x="340542" y="492467"/>
                </a:lnTo>
                <a:lnTo>
                  <a:pt x="341465" y="490982"/>
                </a:lnTo>
                <a:lnTo>
                  <a:pt x="914873" y="487362"/>
                </a:lnTo>
                <a:lnTo>
                  <a:pt x="913892" y="485787"/>
                </a:lnTo>
                <a:lnTo>
                  <a:pt x="1232427" y="483844"/>
                </a:lnTo>
                <a:lnTo>
                  <a:pt x="1285110" y="399122"/>
                </a:lnTo>
                <a:lnTo>
                  <a:pt x="792722" y="399122"/>
                </a:lnTo>
                <a:lnTo>
                  <a:pt x="759581" y="345884"/>
                </a:lnTo>
                <a:lnTo>
                  <a:pt x="431711" y="345884"/>
                </a:lnTo>
                <a:lnTo>
                  <a:pt x="535966" y="178054"/>
                </a:lnTo>
                <a:lnTo>
                  <a:pt x="655108" y="178054"/>
                </a:lnTo>
                <a:lnTo>
                  <a:pt x="544271" y="0"/>
                </a:lnTo>
                <a:close/>
              </a:path>
              <a:path w="1289050" h="1598295">
                <a:moveTo>
                  <a:pt x="1286294" y="397217"/>
                </a:moveTo>
                <a:lnTo>
                  <a:pt x="792722" y="399122"/>
                </a:lnTo>
                <a:lnTo>
                  <a:pt x="1285110" y="399122"/>
                </a:lnTo>
                <a:lnTo>
                  <a:pt x="1286294" y="397217"/>
                </a:lnTo>
                <a:close/>
              </a:path>
              <a:path w="1289050" h="1598295">
                <a:moveTo>
                  <a:pt x="655108" y="178054"/>
                </a:moveTo>
                <a:lnTo>
                  <a:pt x="535966" y="178054"/>
                </a:lnTo>
                <a:lnTo>
                  <a:pt x="640410" y="345059"/>
                </a:lnTo>
                <a:lnTo>
                  <a:pt x="431711" y="345884"/>
                </a:lnTo>
                <a:lnTo>
                  <a:pt x="759581" y="345884"/>
                </a:lnTo>
                <a:lnTo>
                  <a:pt x="655108" y="178054"/>
                </a:lnTo>
                <a:close/>
              </a:path>
            </a:pathLst>
          </a:custGeom>
          <a:solidFill>
            <a:srgbClr val="138AC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4428096" y="5366626"/>
            <a:ext cx="1298194" cy="15981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6189756" y="6129828"/>
            <a:ext cx="385445" cy="343535"/>
          </a:xfrm>
          <a:custGeom>
            <a:avLst/>
            <a:gdLst/>
            <a:ahLst/>
            <a:cxnLst/>
            <a:rect l="l" t="t" r="r" b="b"/>
            <a:pathLst>
              <a:path w="385445" h="343535">
                <a:moveTo>
                  <a:pt x="150329" y="0"/>
                </a:moveTo>
                <a:lnTo>
                  <a:pt x="0" y="0"/>
                </a:lnTo>
                <a:lnTo>
                  <a:pt x="0" y="343090"/>
                </a:lnTo>
                <a:lnTo>
                  <a:pt x="150329" y="343090"/>
                </a:lnTo>
                <a:lnTo>
                  <a:pt x="150329" y="181965"/>
                </a:lnTo>
                <a:lnTo>
                  <a:pt x="151333" y="181495"/>
                </a:lnTo>
                <a:lnTo>
                  <a:pt x="302873" y="181495"/>
                </a:lnTo>
                <a:lnTo>
                  <a:pt x="291566" y="159219"/>
                </a:lnTo>
                <a:lnTo>
                  <a:pt x="300043" y="143573"/>
                </a:lnTo>
                <a:lnTo>
                  <a:pt x="151333" y="143573"/>
                </a:lnTo>
                <a:lnTo>
                  <a:pt x="150329" y="143103"/>
                </a:lnTo>
                <a:lnTo>
                  <a:pt x="150329" y="0"/>
                </a:lnTo>
                <a:close/>
              </a:path>
              <a:path w="385445" h="343535">
                <a:moveTo>
                  <a:pt x="302873" y="181495"/>
                </a:moveTo>
                <a:lnTo>
                  <a:pt x="151333" y="181495"/>
                </a:lnTo>
                <a:lnTo>
                  <a:pt x="215900" y="343090"/>
                </a:lnTo>
                <a:lnTo>
                  <a:pt x="384898" y="343090"/>
                </a:lnTo>
                <a:lnTo>
                  <a:pt x="302873" y="181495"/>
                </a:lnTo>
                <a:close/>
              </a:path>
              <a:path w="385445" h="343535">
                <a:moveTo>
                  <a:pt x="377825" y="0"/>
                </a:moveTo>
                <a:lnTo>
                  <a:pt x="213385" y="0"/>
                </a:lnTo>
                <a:lnTo>
                  <a:pt x="151333" y="143573"/>
                </a:lnTo>
                <a:lnTo>
                  <a:pt x="300043" y="143573"/>
                </a:lnTo>
                <a:lnTo>
                  <a:pt x="3778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6607889" y="6344458"/>
            <a:ext cx="150495" cy="19050"/>
          </a:xfrm>
          <a:custGeom>
            <a:avLst/>
            <a:gdLst/>
            <a:ahLst/>
            <a:cxnLst/>
            <a:rect l="l" t="t" r="r" b="b"/>
            <a:pathLst>
              <a:path w="150495" h="19050">
                <a:moveTo>
                  <a:pt x="0" y="19050"/>
                </a:moveTo>
                <a:lnTo>
                  <a:pt x="150329" y="19050"/>
                </a:lnTo>
                <a:lnTo>
                  <a:pt x="150329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6607889" y="6244128"/>
            <a:ext cx="150495" cy="19050"/>
          </a:xfrm>
          <a:custGeom>
            <a:avLst/>
            <a:gdLst/>
            <a:ahLst/>
            <a:cxnLst/>
            <a:rect l="l" t="t" r="r" b="b"/>
            <a:pathLst>
              <a:path w="150495" h="19050">
                <a:moveTo>
                  <a:pt x="0" y="19050"/>
                </a:moveTo>
                <a:lnTo>
                  <a:pt x="150329" y="19050"/>
                </a:lnTo>
                <a:lnTo>
                  <a:pt x="150329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6896404" y="6129826"/>
            <a:ext cx="417830" cy="343535"/>
          </a:xfrm>
          <a:custGeom>
            <a:avLst/>
            <a:gdLst/>
            <a:ahLst/>
            <a:cxnLst/>
            <a:rect l="l" t="t" r="r" b="b"/>
            <a:pathLst>
              <a:path w="417829" h="343535">
                <a:moveTo>
                  <a:pt x="169494" y="0"/>
                </a:moveTo>
                <a:lnTo>
                  <a:pt x="0" y="0"/>
                </a:lnTo>
                <a:lnTo>
                  <a:pt x="134175" y="198081"/>
                </a:lnTo>
                <a:lnTo>
                  <a:pt x="134175" y="343077"/>
                </a:lnTo>
                <a:lnTo>
                  <a:pt x="284505" y="343077"/>
                </a:lnTo>
                <a:lnTo>
                  <a:pt x="284505" y="193814"/>
                </a:lnTo>
                <a:lnTo>
                  <a:pt x="363949" y="78193"/>
                </a:lnTo>
                <a:lnTo>
                  <a:pt x="210858" y="78193"/>
                </a:lnTo>
                <a:lnTo>
                  <a:pt x="169494" y="0"/>
                </a:lnTo>
                <a:close/>
              </a:path>
              <a:path w="417829" h="343535">
                <a:moveTo>
                  <a:pt x="417677" y="0"/>
                </a:moveTo>
                <a:lnTo>
                  <a:pt x="253733" y="0"/>
                </a:lnTo>
                <a:lnTo>
                  <a:pt x="211874" y="78193"/>
                </a:lnTo>
                <a:lnTo>
                  <a:pt x="363949" y="78193"/>
                </a:lnTo>
                <a:lnTo>
                  <a:pt x="4176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7302944" y="6124614"/>
            <a:ext cx="299720" cy="353695"/>
          </a:xfrm>
          <a:custGeom>
            <a:avLst/>
            <a:gdLst/>
            <a:ahLst/>
            <a:cxnLst/>
            <a:rect l="l" t="t" r="r" b="b"/>
            <a:pathLst>
              <a:path w="299720" h="353695">
                <a:moveTo>
                  <a:pt x="10591" y="208978"/>
                </a:moveTo>
                <a:lnTo>
                  <a:pt x="10591" y="325551"/>
                </a:lnTo>
                <a:lnTo>
                  <a:pt x="40604" y="337313"/>
                </a:lnTo>
                <a:lnTo>
                  <a:pt x="75157" y="346100"/>
                </a:lnTo>
                <a:lnTo>
                  <a:pt x="111602" y="351601"/>
                </a:lnTo>
                <a:lnTo>
                  <a:pt x="147294" y="353504"/>
                </a:lnTo>
                <a:lnTo>
                  <a:pt x="199949" y="348197"/>
                </a:lnTo>
                <a:lnTo>
                  <a:pt x="242332" y="333110"/>
                </a:lnTo>
                <a:lnTo>
                  <a:pt x="273624" y="309495"/>
                </a:lnTo>
                <a:lnTo>
                  <a:pt x="293002" y="278601"/>
                </a:lnTo>
                <a:lnTo>
                  <a:pt x="298195" y="249732"/>
                </a:lnTo>
                <a:lnTo>
                  <a:pt x="130657" y="249732"/>
                </a:lnTo>
                <a:lnTo>
                  <a:pt x="109625" y="247561"/>
                </a:lnTo>
                <a:lnTo>
                  <a:pt x="80835" y="240547"/>
                </a:lnTo>
                <a:lnTo>
                  <a:pt x="46939" y="227937"/>
                </a:lnTo>
                <a:lnTo>
                  <a:pt x="10591" y="208978"/>
                </a:lnTo>
                <a:close/>
              </a:path>
              <a:path w="299720" h="353695">
                <a:moveTo>
                  <a:pt x="148818" y="0"/>
                </a:moveTo>
                <a:lnTo>
                  <a:pt x="97892" y="5428"/>
                </a:lnTo>
                <a:lnTo>
                  <a:pt x="56553" y="20911"/>
                </a:lnTo>
                <a:lnTo>
                  <a:pt x="25797" y="45243"/>
                </a:lnTo>
                <a:lnTo>
                  <a:pt x="0" y="115633"/>
                </a:lnTo>
                <a:lnTo>
                  <a:pt x="2349" y="138536"/>
                </a:lnTo>
                <a:lnTo>
                  <a:pt x="19154" y="173869"/>
                </a:lnTo>
                <a:lnTo>
                  <a:pt x="62099" y="205872"/>
                </a:lnTo>
                <a:lnTo>
                  <a:pt x="119463" y="223700"/>
                </a:lnTo>
                <a:lnTo>
                  <a:pt x="138214" y="227456"/>
                </a:lnTo>
                <a:lnTo>
                  <a:pt x="144779" y="228879"/>
                </a:lnTo>
                <a:lnTo>
                  <a:pt x="149313" y="231724"/>
                </a:lnTo>
                <a:lnTo>
                  <a:pt x="149313" y="244055"/>
                </a:lnTo>
                <a:lnTo>
                  <a:pt x="145783" y="249732"/>
                </a:lnTo>
                <a:lnTo>
                  <a:pt x="298195" y="249732"/>
                </a:lnTo>
                <a:lnTo>
                  <a:pt x="290501" y="200274"/>
                </a:lnTo>
                <a:lnTo>
                  <a:pt x="262813" y="167754"/>
                </a:lnTo>
                <a:lnTo>
                  <a:pt x="204362" y="141152"/>
                </a:lnTo>
                <a:lnTo>
                  <a:pt x="161416" y="131267"/>
                </a:lnTo>
                <a:lnTo>
                  <a:pt x="155371" y="129374"/>
                </a:lnTo>
                <a:lnTo>
                  <a:pt x="149821" y="126517"/>
                </a:lnTo>
                <a:lnTo>
                  <a:pt x="149821" y="114198"/>
                </a:lnTo>
                <a:lnTo>
                  <a:pt x="153860" y="108991"/>
                </a:lnTo>
                <a:lnTo>
                  <a:pt x="278968" y="108991"/>
                </a:lnTo>
                <a:lnTo>
                  <a:pt x="278968" y="27012"/>
                </a:lnTo>
                <a:lnTo>
                  <a:pt x="250818" y="15993"/>
                </a:lnTo>
                <a:lnTo>
                  <a:pt x="218041" y="7462"/>
                </a:lnTo>
                <a:lnTo>
                  <a:pt x="183190" y="1954"/>
                </a:lnTo>
                <a:lnTo>
                  <a:pt x="148818" y="0"/>
                </a:lnTo>
                <a:close/>
              </a:path>
              <a:path w="299720" h="353695">
                <a:moveTo>
                  <a:pt x="278968" y="108991"/>
                </a:moveTo>
                <a:lnTo>
                  <a:pt x="168478" y="108991"/>
                </a:lnTo>
                <a:lnTo>
                  <a:pt x="186954" y="110597"/>
                </a:lnTo>
                <a:lnTo>
                  <a:pt x="212945" y="115801"/>
                </a:lnTo>
                <a:lnTo>
                  <a:pt x="244325" y="125182"/>
                </a:lnTo>
                <a:lnTo>
                  <a:pt x="278968" y="139318"/>
                </a:lnTo>
                <a:lnTo>
                  <a:pt x="278968" y="108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bk object 35"/>
          <p:cNvSpPr/>
          <p:nvPr/>
        </p:nvSpPr>
        <p:spPr>
          <a:xfrm>
            <a:off x="8003585" y="6233855"/>
            <a:ext cx="280035" cy="243204"/>
          </a:xfrm>
          <a:custGeom>
            <a:avLst/>
            <a:gdLst/>
            <a:ahLst/>
            <a:cxnLst/>
            <a:rect l="l" t="t" r="r" b="b"/>
            <a:pathLst>
              <a:path w="280034" h="243204">
                <a:moveTo>
                  <a:pt x="139865" y="0"/>
                </a:moveTo>
                <a:lnTo>
                  <a:pt x="84857" y="9349"/>
                </a:lnTo>
                <a:lnTo>
                  <a:pt x="40462" y="35042"/>
                </a:lnTo>
                <a:lnTo>
                  <a:pt x="10802" y="73541"/>
                </a:lnTo>
                <a:lnTo>
                  <a:pt x="0" y="121310"/>
                </a:lnTo>
                <a:lnTo>
                  <a:pt x="10802" y="169086"/>
                </a:lnTo>
                <a:lnTo>
                  <a:pt x="40462" y="207589"/>
                </a:lnTo>
                <a:lnTo>
                  <a:pt x="84857" y="233283"/>
                </a:lnTo>
                <a:lnTo>
                  <a:pt x="139865" y="242633"/>
                </a:lnTo>
                <a:lnTo>
                  <a:pt x="194878" y="233283"/>
                </a:lnTo>
                <a:lnTo>
                  <a:pt x="239272" y="207589"/>
                </a:lnTo>
                <a:lnTo>
                  <a:pt x="268929" y="169086"/>
                </a:lnTo>
                <a:lnTo>
                  <a:pt x="271125" y="159372"/>
                </a:lnTo>
                <a:lnTo>
                  <a:pt x="139865" y="159372"/>
                </a:lnTo>
                <a:lnTo>
                  <a:pt x="124752" y="156517"/>
                </a:lnTo>
                <a:lnTo>
                  <a:pt x="112429" y="148723"/>
                </a:lnTo>
                <a:lnTo>
                  <a:pt x="104132" y="137148"/>
                </a:lnTo>
                <a:lnTo>
                  <a:pt x="101092" y="122948"/>
                </a:lnTo>
                <a:lnTo>
                  <a:pt x="104132" y="108747"/>
                </a:lnTo>
                <a:lnTo>
                  <a:pt x="112429" y="97167"/>
                </a:lnTo>
                <a:lnTo>
                  <a:pt x="124752" y="89369"/>
                </a:lnTo>
                <a:lnTo>
                  <a:pt x="139865" y="86512"/>
                </a:lnTo>
                <a:lnTo>
                  <a:pt x="271862" y="86512"/>
                </a:lnTo>
                <a:lnTo>
                  <a:pt x="268929" y="73541"/>
                </a:lnTo>
                <a:lnTo>
                  <a:pt x="239272" y="35042"/>
                </a:lnTo>
                <a:lnTo>
                  <a:pt x="194878" y="9349"/>
                </a:lnTo>
                <a:lnTo>
                  <a:pt x="139865" y="0"/>
                </a:lnTo>
                <a:close/>
              </a:path>
              <a:path w="280034" h="243204">
                <a:moveTo>
                  <a:pt x="271862" y="86512"/>
                </a:moveTo>
                <a:lnTo>
                  <a:pt x="139865" y="86512"/>
                </a:lnTo>
                <a:lnTo>
                  <a:pt x="154978" y="89369"/>
                </a:lnTo>
                <a:lnTo>
                  <a:pt x="167300" y="97167"/>
                </a:lnTo>
                <a:lnTo>
                  <a:pt x="175598" y="108747"/>
                </a:lnTo>
                <a:lnTo>
                  <a:pt x="178638" y="122948"/>
                </a:lnTo>
                <a:lnTo>
                  <a:pt x="175598" y="137148"/>
                </a:lnTo>
                <a:lnTo>
                  <a:pt x="167300" y="148723"/>
                </a:lnTo>
                <a:lnTo>
                  <a:pt x="154978" y="156517"/>
                </a:lnTo>
                <a:lnTo>
                  <a:pt x="139865" y="159372"/>
                </a:lnTo>
                <a:lnTo>
                  <a:pt x="271125" y="159372"/>
                </a:lnTo>
                <a:lnTo>
                  <a:pt x="279730" y="121310"/>
                </a:lnTo>
                <a:lnTo>
                  <a:pt x="271862" y="865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bk object 36"/>
          <p:cNvSpPr/>
          <p:nvPr/>
        </p:nvSpPr>
        <p:spPr>
          <a:xfrm>
            <a:off x="4412881" y="5314670"/>
            <a:ext cx="4179023" cy="171983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bk object 37"/>
          <p:cNvSpPr/>
          <p:nvPr/>
        </p:nvSpPr>
        <p:spPr>
          <a:xfrm>
            <a:off x="4413326" y="5304726"/>
            <a:ext cx="1473032" cy="172693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bk object 38"/>
          <p:cNvSpPr/>
          <p:nvPr/>
        </p:nvSpPr>
        <p:spPr>
          <a:xfrm>
            <a:off x="4424129" y="5368871"/>
            <a:ext cx="1289050" cy="1598295"/>
          </a:xfrm>
          <a:custGeom>
            <a:avLst/>
            <a:gdLst/>
            <a:ahLst/>
            <a:cxnLst/>
            <a:rect l="l" t="t" r="r" b="b"/>
            <a:pathLst>
              <a:path w="1289050" h="1598295">
                <a:moveTo>
                  <a:pt x="787969" y="1199032"/>
                </a:moveTo>
                <a:lnTo>
                  <a:pt x="291262" y="1199032"/>
                </a:lnTo>
                <a:lnTo>
                  <a:pt x="539852" y="1598180"/>
                </a:lnTo>
                <a:lnTo>
                  <a:pt x="650257" y="1420571"/>
                </a:lnTo>
                <a:lnTo>
                  <a:pt x="545275" y="1420571"/>
                </a:lnTo>
                <a:lnTo>
                  <a:pt x="440652" y="1253578"/>
                </a:lnTo>
                <a:lnTo>
                  <a:pt x="754646" y="1252639"/>
                </a:lnTo>
                <a:lnTo>
                  <a:pt x="787969" y="1199032"/>
                </a:lnTo>
                <a:close/>
              </a:path>
              <a:path w="1289050" h="1598295">
                <a:moveTo>
                  <a:pt x="754646" y="1252639"/>
                </a:moveTo>
                <a:lnTo>
                  <a:pt x="649453" y="1252639"/>
                </a:lnTo>
                <a:lnTo>
                  <a:pt x="545275" y="1420571"/>
                </a:lnTo>
                <a:lnTo>
                  <a:pt x="650257" y="1420571"/>
                </a:lnTo>
                <a:lnTo>
                  <a:pt x="754646" y="1252639"/>
                </a:lnTo>
                <a:close/>
              </a:path>
              <a:path w="1289050" h="1598295">
                <a:moveTo>
                  <a:pt x="245901" y="942301"/>
                </a:moveTo>
                <a:lnTo>
                  <a:pt x="61036" y="942301"/>
                </a:lnTo>
                <a:lnTo>
                  <a:pt x="167183" y="1112964"/>
                </a:lnTo>
                <a:lnTo>
                  <a:pt x="59001" y="1113865"/>
                </a:lnTo>
                <a:lnTo>
                  <a:pt x="67129" y="1146837"/>
                </a:lnTo>
                <a:lnTo>
                  <a:pt x="80293" y="1199863"/>
                </a:lnTo>
                <a:lnTo>
                  <a:pt x="787969" y="1199032"/>
                </a:lnTo>
                <a:lnTo>
                  <a:pt x="789153" y="1197127"/>
                </a:lnTo>
                <a:lnTo>
                  <a:pt x="1288631" y="1195120"/>
                </a:lnTo>
                <a:lnTo>
                  <a:pt x="1236394" y="1111288"/>
                </a:lnTo>
                <a:lnTo>
                  <a:pt x="351524" y="1111288"/>
                </a:lnTo>
                <a:lnTo>
                  <a:pt x="245901" y="942301"/>
                </a:lnTo>
                <a:close/>
              </a:path>
              <a:path w="1289050" h="1598295">
                <a:moveTo>
                  <a:pt x="914873" y="487362"/>
                </a:moveTo>
                <a:lnTo>
                  <a:pt x="729425" y="487362"/>
                </a:lnTo>
                <a:lnTo>
                  <a:pt x="927900" y="804646"/>
                </a:lnTo>
                <a:lnTo>
                  <a:pt x="739712" y="1107592"/>
                </a:lnTo>
                <a:lnTo>
                  <a:pt x="351524" y="1111288"/>
                </a:lnTo>
                <a:lnTo>
                  <a:pt x="1236394" y="1111288"/>
                </a:lnTo>
                <a:lnTo>
                  <a:pt x="1233166" y="1106106"/>
                </a:lnTo>
                <a:lnTo>
                  <a:pt x="912432" y="1106106"/>
                </a:lnTo>
                <a:lnTo>
                  <a:pt x="1014006" y="942403"/>
                </a:lnTo>
                <a:lnTo>
                  <a:pt x="1131161" y="942403"/>
                </a:lnTo>
                <a:lnTo>
                  <a:pt x="1039127" y="794702"/>
                </a:lnTo>
                <a:lnTo>
                  <a:pt x="1125199" y="656285"/>
                </a:lnTo>
                <a:lnTo>
                  <a:pt x="1020077" y="656285"/>
                </a:lnTo>
                <a:lnTo>
                  <a:pt x="914873" y="487362"/>
                </a:lnTo>
                <a:close/>
              </a:path>
              <a:path w="1289050" h="1598295">
                <a:moveTo>
                  <a:pt x="1131161" y="942403"/>
                </a:moveTo>
                <a:lnTo>
                  <a:pt x="1014006" y="942403"/>
                </a:lnTo>
                <a:lnTo>
                  <a:pt x="1115289" y="1104265"/>
                </a:lnTo>
                <a:lnTo>
                  <a:pt x="912432" y="1106106"/>
                </a:lnTo>
                <a:lnTo>
                  <a:pt x="1233166" y="1106106"/>
                </a:lnTo>
                <a:lnTo>
                  <a:pt x="1131161" y="942403"/>
                </a:lnTo>
                <a:close/>
              </a:path>
              <a:path w="1289050" h="1598295">
                <a:moveTo>
                  <a:pt x="31147" y="598962"/>
                </a:moveTo>
                <a:lnTo>
                  <a:pt x="24872" y="624948"/>
                </a:lnTo>
                <a:lnTo>
                  <a:pt x="12892" y="675374"/>
                </a:lnTo>
                <a:lnTo>
                  <a:pt x="2591" y="719785"/>
                </a:lnTo>
                <a:lnTo>
                  <a:pt x="0" y="731396"/>
                </a:lnTo>
                <a:lnTo>
                  <a:pt x="44844" y="803389"/>
                </a:lnTo>
                <a:lnTo>
                  <a:pt x="1359" y="873370"/>
                </a:lnTo>
                <a:lnTo>
                  <a:pt x="2586" y="878872"/>
                </a:lnTo>
                <a:lnTo>
                  <a:pt x="12884" y="923286"/>
                </a:lnTo>
                <a:lnTo>
                  <a:pt x="24862" y="973714"/>
                </a:lnTo>
                <a:lnTo>
                  <a:pt x="29509" y="992962"/>
                </a:lnTo>
                <a:lnTo>
                  <a:pt x="61036" y="942301"/>
                </a:lnTo>
                <a:lnTo>
                  <a:pt x="245901" y="942301"/>
                </a:lnTo>
                <a:lnTo>
                  <a:pt x="153162" y="793927"/>
                </a:lnTo>
                <a:lnTo>
                  <a:pt x="238749" y="656234"/>
                </a:lnTo>
                <a:lnTo>
                  <a:pt x="66929" y="656234"/>
                </a:lnTo>
                <a:lnTo>
                  <a:pt x="31147" y="598962"/>
                </a:lnTo>
                <a:close/>
              </a:path>
              <a:path w="1289050" h="1598295">
                <a:moveTo>
                  <a:pt x="1232427" y="483844"/>
                </a:moveTo>
                <a:lnTo>
                  <a:pt x="1127392" y="483844"/>
                </a:lnTo>
                <a:lnTo>
                  <a:pt x="1020077" y="656285"/>
                </a:lnTo>
                <a:lnTo>
                  <a:pt x="1125199" y="656285"/>
                </a:lnTo>
                <a:lnTo>
                  <a:pt x="1232427" y="483844"/>
                </a:lnTo>
                <a:close/>
              </a:path>
              <a:path w="1289050" h="1598295">
                <a:moveTo>
                  <a:pt x="340542" y="492467"/>
                </a:moveTo>
                <a:lnTo>
                  <a:pt x="168682" y="492467"/>
                </a:lnTo>
                <a:lnTo>
                  <a:pt x="66929" y="656234"/>
                </a:lnTo>
                <a:lnTo>
                  <a:pt x="238749" y="656234"/>
                </a:lnTo>
                <a:lnTo>
                  <a:pt x="340542" y="492467"/>
                </a:lnTo>
                <a:close/>
              </a:path>
              <a:path w="1289050" h="1598295">
                <a:moveTo>
                  <a:pt x="544271" y="0"/>
                </a:moveTo>
                <a:lnTo>
                  <a:pt x="294983" y="401116"/>
                </a:lnTo>
                <a:lnTo>
                  <a:pt x="79526" y="401938"/>
                </a:lnTo>
                <a:lnTo>
                  <a:pt x="67139" y="451833"/>
                </a:lnTo>
                <a:lnTo>
                  <a:pt x="56873" y="493482"/>
                </a:lnTo>
                <a:lnTo>
                  <a:pt x="340542" y="492467"/>
                </a:lnTo>
                <a:lnTo>
                  <a:pt x="341465" y="490982"/>
                </a:lnTo>
                <a:lnTo>
                  <a:pt x="914873" y="487362"/>
                </a:lnTo>
                <a:lnTo>
                  <a:pt x="913892" y="485787"/>
                </a:lnTo>
                <a:lnTo>
                  <a:pt x="1232427" y="483844"/>
                </a:lnTo>
                <a:lnTo>
                  <a:pt x="1285110" y="399122"/>
                </a:lnTo>
                <a:lnTo>
                  <a:pt x="792722" y="399122"/>
                </a:lnTo>
                <a:lnTo>
                  <a:pt x="759581" y="345884"/>
                </a:lnTo>
                <a:lnTo>
                  <a:pt x="431711" y="345884"/>
                </a:lnTo>
                <a:lnTo>
                  <a:pt x="535966" y="178054"/>
                </a:lnTo>
                <a:lnTo>
                  <a:pt x="655108" y="178054"/>
                </a:lnTo>
                <a:lnTo>
                  <a:pt x="544271" y="0"/>
                </a:lnTo>
                <a:close/>
              </a:path>
              <a:path w="1289050" h="1598295">
                <a:moveTo>
                  <a:pt x="1286294" y="397217"/>
                </a:moveTo>
                <a:lnTo>
                  <a:pt x="792722" y="399122"/>
                </a:lnTo>
                <a:lnTo>
                  <a:pt x="1285110" y="399122"/>
                </a:lnTo>
                <a:lnTo>
                  <a:pt x="1286294" y="397217"/>
                </a:lnTo>
                <a:close/>
              </a:path>
              <a:path w="1289050" h="1598295">
                <a:moveTo>
                  <a:pt x="655108" y="178054"/>
                </a:moveTo>
                <a:lnTo>
                  <a:pt x="535966" y="178054"/>
                </a:lnTo>
                <a:lnTo>
                  <a:pt x="640410" y="345059"/>
                </a:lnTo>
                <a:lnTo>
                  <a:pt x="431711" y="345884"/>
                </a:lnTo>
                <a:lnTo>
                  <a:pt x="759581" y="345884"/>
                </a:lnTo>
                <a:lnTo>
                  <a:pt x="655108" y="178054"/>
                </a:lnTo>
                <a:close/>
              </a:path>
            </a:pathLst>
          </a:custGeom>
          <a:solidFill>
            <a:srgbClr val="138AC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bk object 39"/>
          <p:cNvSpPr/>
          <p:nvPr/>
        </p:nvSpPr>
        <p:spPr>
          <a:xfrm>
            <a:off x="4428096" y="5366626"/>
            <a:ext cx="1298194" cy="15981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bk object 40"/>
          <p:cNvSpPr/>
          <p:nvPr/>
        </p:nvSpPr>
        <p:spPr>
          <a:xfrm>
            <a:off x="6189756" y="6129828"/>
            <a:ext cx="385445" cy="343535"/>
          </a:xfrm>
          <a:custGeom>
            <a:avLst/>
            <a:gdLst/>
            <a:ahLst/>
            <a:cxnLst/>
            <a:rect l="l" t="t" r="r" b="b"/>
            <a:pathLst>
              <a:path w="385445" h="343535">
                <a:moveTo>
                  <a:pt x="150329" y="0"/>
                </a:moveTo>
                <a:lnTo>
                  <a:pt x="0" y="0"/>
                </a:lnTo>
                <a:lnTo>
                  <a:pt x="0" y="343090"/>
                </a:lnTo>
                <a:lnTo>
                  <a:pt x="150329" y="343090"/>
                </a:lnTo>
                <a:lnTo>
                  <a:pt x="150329" y="181965"/>
                </a:lnTo>
                <a:lnTo>
                  <a:pt x="151333" y="181495"/>
                </a:lnTo>
                <a:lnTo>
                  <a:pt x="302873" y="181495"/>
                </a:lnTo>
                <a:lnTo>
                  <a:pt x="291566" y="159219"/>
                </a:lnTo>
                <a:lnTo>
                  <a:pt x="300043" y="143573"/>
                </a:lnTo>
                <a:lnTo>
                  <a:pt x="151333" y="143573"/>
                </a:lnTo>
                <a:lnTo>
                  <a:pt x="150329" y="143103"/>
                </a:lnTo>
                <a:lnTo>
                  <a:pt x="150329" y="0"/>
                </a:lnTo>
                <a:close/>
              </a:path>
              <a:path w="385445" h="343535">
                <a:moveTo>
                  <a:pt x="302873" y="181495"/>
                </a:moveTo>
                <a:lnTo>
                  <a:pt x="151333" y="181495"/>
                </a:lnTo>
                <a:lnTo>
                  <a:pt x="215900" y="343090"/>
                </a:lnTo>
                <a:lnTo>
                  <a:pt x="384898" y="343090"/>
                </a:lnTo>
                <a:lnTo>
                  <a:pt x="302873" y="181495"/>
                </a:lnTo>
                <a:close/>
              </a:path>
              <a:path w="385445" h="343535">
                <a:moveTo>
                  <a:pt x="377825" y="0"/>
                </a:moveTo>
                <a:lnTo>
                  <a:pt x="213385" y="0"/>
                </a:lnTo>
                <a:lnTo>
                  <a:pt x="151333" y="143573"/>
                </a:lnTo>
                <a:lnTo>
                  <a:pt x="300043" y="143573"/>
                </a:lnTo>
                <a:lnTo>
                  <a:pt x="3778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bk object 41"/>
          <p:cNvSpPr/>
          <p:nvPr/>
        </p:nvSpPr>
        <p:spPr>
          <a:xfrm>
            <a:off x="6607889" y="6363508"/>
            <a:ext cx="270510" cy="109220"/>
          </a:xfrm>
          <a:custGeom>
            <a:avLst/>
            <a:gdLst/>
            <a:ahLst/>
            <a:cxnLst/>
            <a:rect l="l" t="t" r="r" b="b"/>
            <a:pathLst>
              <a:path w="270509" h="109220">
                <a:moveTo>
                  <a:pt x="0" y="109220"/>
                </a:moveTo>
                <a:lnTo>
                  <a:pt x="269887" y="109220"/>
                </a:lnTo>
                <a:lnTo>
                  <a:pt x="269887" y="0"/>
                </a:lnTo>
                <a:lnTo>
                  <a:pt x="0" y="0"/>
                </a:lnTo>
                <a:lnTo>
                  <a:pt x="0" y="1092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bk object 42"/>
          <p:cNvSpPr/>
          <p:nvPr/>
        </p:nvSpPr>
        <p:spPr>
          <a:xfrm>
            <a:off x="6607889" y="6344458"/>
            <a:ext cx="150495" cy="19050"/>
          </a:xfrm>
          <a:custGeom>
            <a:avLst/>
            <a:gdLst/>
            <a:ahLst/>
            <a:cxnLst/>
            <a:rect l="l" t="t" r="r" b="b"/>
            <a:pathLst>
              <a:path w="150495" h="19050">
                <a:moveTo>
                  <a:pt x="0" y="19050"/>
                </a:moveTo>
                <a:lnTo>
                  <a:pt x="150329" y="19050"/>
                </a:lnTo>
                <a:lnTo>
                  <a:pt x="150329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bk object 43"/>
          <p:cNvSpPr/>
          <p:nvPr/>
        </p:nvSpPr>
        <p:spPr>
          <a:xfrm>
            <a:off x="6607889" y="6303819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 h="0">
                <a:moveTo>
                  <a:pt x="0" y="0"/>
                </a:moveTo>
                <a:lnTo>
                  <a:pt x="241134" y="0"/>
                </a:lnTo>
              </a:path>
            </a:pathLst>
          </a:custGeom>
          <a:ln w="8127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bk object 44"/>
          <p:cNvSpPr/>
          <p:nvPr/>
        </p:nvSpPr>
        <p:spPr>
          <a:xfrm>
            <a:off x="6607889" y="6244128"/>
            <a:ext cx="150495" cy="19050"/>
          </a:xfrm>
          <a:custGeom>
            <a:avLst/>
            <a:gdLst/>
            <a:ahLst/>
            <a:cxnLst/>
            <a:rect l="l" t="t" r="r" b="b"/>
            <a:pathLst>
              <a:path w="150495" h="19050">
                <a:moveTo>
                  <a:pt x="0" y="19050"/>
                </a:moveTo>
                <a:lnTo>
                  <a:pt x="150329" y="19050"/>
                </a:lnTo>
                <a:lnTo>
                  <a:pt x="150329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bk object 45"/>
          <p:cNvSpPr/>
          <p:nvPr/>
        </p:nvSpPr>
        <p:spPr>
          <a:xfrm>
            <a:off x="6607889" y="6129828"/>
            <a:ext cx="262890" cy="114300"/>
          </a:xfrm>
          <a:custGeom>
            <a:avLst/>
            <a:gdLst/>
            <a:ahLst/>
            <a:cxnLst/>
            <a:rect l="l" t="t" r="r" b="b"/>
            <a:pathLst>
              <a:path w="262890" h="114300">
                <a:moveTo>
                  <a:pt x="0" y="114300"/>
                </a:moveTo>
                <a:lnTo>
                  <a:pt x="262826" y="114300"/>
                </a:lnTo>
                <a:lnTo>
                  <a:pt x="262826" y="0"/>
                </a:lnTo>
                <a:lnTo>
                  <a:pt x="0" y="0"/>
                </a:lnTo>
                <a:lnTo>
                  <a:pt x="0" y="114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bk object 46"/>
          <p:cNvSpPr/>
          <p:nvPr/>
        </p:nvSpPr>
        <p:spPr>
          <a:xfrm>
            <a:off x="6896404" y="6129826"/>
            <a:ext cx="417830" cy="343535"/>
          </a:xfrm>
          <a:custGeom>
            <a:avLst/>
            <a:gdLst/>
            <a:ahLst/>
            <a:cxnLst/>
            <a:rect l="l" t="t" r="r" b="b"/>
            <a:pathLst>
              <a:path w="417829" h="343535">
                <a:moveTo>
                  <a:pt x="169494" y="0"/>
                </a:moveTo>
                <a:lnTo>
                  <a:pt x="0" y="0"/>
                </a:lnTo>
                <a:lnTo>
                  <a:pt x="134175" y="198081"/>
                </a:lnTo>
                <a:lnTo>
                  <a:pt x="134175" y="343077"/>
                </a:lnTo>
                <a:lnTo>
                  <a:pt x="284505" y="343077"/>
                </a:lnTo>
                <a:lnTo>
                  <a:pt x="284505" y="193814"/>
                </a:lnTo>
                <a:lnTo>
                  <a:pt x="363949" y="78193"/>
                </a:lnTo>
                <a:lnTo>
                  <a:pt x="210858" y="78193"/>
                </a:lnTo>
                <a:lnTo>
                  <a:pt x="169494" y="0"/>
                </a:lnTo>
                <a:close/>
              </a:path>
              <a:path w="417829" h="343535">
                <a:moveTo>
                  <a:pt x="417677" y="0"/>
                </a:moveTo>
                <a:lnTo>
                  <a:pt x="253733" y="0"/>
                </a:lnTo>
                <a:lnTo>
                  <a:pt x="211874" y="78193"/>
                </a:lnTo>
                <a:lnTo>
                  <a:pt x="363949" y="78193"/>
                </a:lnTo>
                <a:lnTo>
                  <a:pt x="4176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bk object 47"/>
          <p:cNvSpPr/>
          <p:nvPr/>
        </p:nvSpPr>
        <p:spPr>
          <a:xfrm>
            <a:off x="7302944" y="6124614"/>
            <a:ext cx="299720" cy="353695"/>
          </a:xfrm>
          <a:custGeom>
            <a:avLst/>
            <a:gdLst/>
            <a:ahLst/>
            <a:cxnLst/>
            <a:rect l="l" t="t" r="r" b="b"/>
            <a:pathLst>
              <a:path w="299720" h="353695">
                <a:moveTo>
                  <a:pt x="10591" y="208978"/>
                </a:moveTo>
                <a:lnTo>
                  <a:pt x="10591" y="325551"/>
                </a:lnTo>
                <a:lnTo>
                  <a:pt x="40604" y="337313"/>
                </a:lnTo>
                <a:lnTo>
                  <a:pt x="75157" y="346100"/>
                </a:lnTo>
                <a:lnTo>
                  <a:pt x="111602" y="351601"/>
                </a:lnTo>
                <a:lnTo>
                  <a:pt x="147294" y="353504"/>
                </a:lnTo>
                <a:lnTo>
                  <a:pt x="199949" y="348197"/>
                </a:lnTo>
                <a:lnTo>
                  <a:pt x="242332" y="333110"/>
                </a:lnTo>
                <a:lnTo>
                  <a:pt x="273624" y="309495"/>
                </a:lnTo>
                <a:lnTo>
                  <a:pt x="293002" y="278601"/>
                </a:lnTo>
                <a:lnTo>
                  <a:pt x="298195" y="249732"/>
                </a:lnTo>
                <a:lnTo>
                  <a:pt x="130657" y="249732"/>
                </a:lnTo>
                <a:lnTo>
                  <a:pt x="109625" y="247561"/>
                </a:lnTo>
                <a:lnTo>
                  <a:pt x="80835" y="240547"/>
                </a:lnTo>
                <a:lnTo>
                  <a:pt x="46939" y="227937"/>
                </a:lnTo>
                <a:lnTo>
                  <a:pt x="10591" y="208978"/>
                </a:lnTo>
                <a:close/>
              </a:path>
              <a:path w="299720" h="353695">
                <a:moveTo>
                  <a:pt x="148818" y="0"/>
                </a:moveTo>
                <a:lnTo>
                  <a:pt x="97892" y="5428"/>
                </a:lnTo>
                <a:lnTo>
                  <a:pt x="56553" y="20911"/>
                </a:lnTo>
                <a:lnTo>
                  <a:pt x="25797" y="45243"/>
                </a:lnTo>
                <a:lnTo>
                  <a:pt x="0" y="115633"/>
                </a:lnTo>
                <a:lnTo>
                  <a:pt x="2349" y="138536"/>
                </a:lnTo>
                <a:lnTo>
                  <a:pt x="19154" y="173869"/>
                </a:lnTo>
                <a:lnTo>
                  <a:pt x="62099" y="205872"/>
                </a:lnTo>
                <a:lnTo>
                  <a:pt x="119463" y="223700"/>
                </a:lnTo>
                <a:lnTo>
                  <a:pt x="138214" y="227456"/>
                </a:lnTo>
                <a:lnTo>
                  <a:pt x="144779" y="228879"/>
                </a:lnTo>
                <a:lnTo>
                  <a:pt x="149313" y="231724"/>
                </a:lnTo>
                <a:lnTo>
                  <a:pt x="149313" y="244055"/>
                </a:lnTo>
                <a:lnTo>
                  <a:pt x="145783" y="249732"/>
                </a:lnTo>
                <a:lnTo>
                  <a:pt x="298195" y="249732"/>
                </a:lnTo>
                <a:lnTo>
                  <a:pt x="290501" y="200274"/>
                </a:lnTo>
                <a:lnTo>
                  <a:pt x="262813" y="167754"/>
                </a:lnTo>
                <a:lnTo>
                  <a:pt x="204362" y="141152"/>
                </a:lnTo>
                <a:lnTo>
                  <a:pt x="161416" y="131267"/>
                </a:lnTo>
                <a:lnTo>
                  <a:pt x="155371" y="129374"/>
                </a:lnTo>
                <a:lnTo>
                  <a:pt x="149821" y="126517"/>
                </a:lnTo>
                <a:lnTo>
                  <a:pt x="149821" y="114198"/>
                </a:lnTo>
                <a:lnTo>
                  <a:pt x="153860" y="108991"/>
                </a:lnTo>
                <a:lnTo>
                  <a:pt x="278968" y="108991"/>
                </a:lnTo>
                <a:lnTo>
                  <a:pt x="278968" y="27012"/>
                </a:lnTo>
                <a:lnTo>
                  <a:pt x="250818" y="15993"/>
                </a:lnTo>
                <a:lnTo>
                  <a:pt x="218041" y="7462"/>
                </a:lnTo>
                <a:lnTo>
                  <a:pt x="183190" y="1954"/>
                </a:lnTo>
                <a:lnTo>
                  <a:pt x="148818" y="0"/>
                </a:lnTo>
                <a:close/>
              </a:path>
              <a:path w="299720" h="353695">
                <a:moveTo>
                  <a:pt x="278968" y="108991"/>
                </a:moveTo>
                <a:lnTo>
                  <a:pt x="168478" y="108991"/>
                </a:lnTo>
                <a:lnTo>
                  <a:pt x="186954" y="110597"/>
                </a:lnTo>
                <a:lnTo>
                  <a:pt x="212945" y="115801"/>
                </a:lnTo>
                <a:lnTo>
                  <a:pt x="244325" y="125182"/>
                </a:lnTo>
                <a:lnTo>
                  <a:pt x="278968" y="139318"/>
                </a:lnTo>
                <a:lnTo>
                  <a:pt x="278968" y="108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bk object 48"/>
          <p:cNvSpPr/>
          <p:nvPr/>
        </p:nvSpPr>
        <p:spPr>
          <a:xfrm>
            <a:off x="7811797" y="6317445"/>
            <a:ext cx="103505" cy="155575"/>
          </a:xfrm>
          <a:custGeom>
            <a:avLst/>
            <a:gdLst/>
            <a:ahLst/>
            <a:cxnLst/>
            <a:rect l="l" t="t" r="r" b="b"/>
            <a:pathLst>
              <a:path w="103504" h="155575">
                <a:moveTo>
                  <a:pt x="103174" y="0"/>
                </a:moveTo>
                <a:lnTo>
                  <a:pt x="0" y="0"/>
                </a:lnTo>
                <a:lnTo>
                  <a:pt x="0" y="155460"/>
                </a:lnTo>
                <a:lnTo>
                  <a:pt x="103174" y="155460"/>
                </a:lnTo>
                <a:lnTo>
                  <a:pt x="1031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bk object 49"/>
          <p:cNvSpPr/>
          <p:nvPr/>
        </p:nvSpPr>
        <p:spPr>
          <a:xfrm>
            <a:off x="7741859" y="6277439"/>
            <a:ext cx="243204" cy="0"/>
          </a:xfrm>
          <a:custGeom>
            <a:avLst/>
            <a:gdLst/>
            <a:ahLst/>
            <a:cxnLst/>
            <a:rect l="l" t="t" r="r" b="b"/>
            <a:pathLst>
              <a:path w="243204" h="0">
                <a:moveTo>
                  <a:pt x="0" y="0"/>
                </a:moveTo>
                <a:lnTo>
                  <a:pt x="243039" y="0"/>
                </a:lnTo>
              </a:path>
            </a:pathLst>
          </a:custGeom>
          <a:ln w="8001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bk object 50"/>
          <p:cNvSpPr/>
          <p:nvPr/>
        </p:nvSpPr>
        <p:spPr>
          <a:xfrm>
            <a:off x="8003585" y="6233855"/>
            <a:ext cx="280035" cy="243204"/>
          </a:xfrm>
          <a:custGeom>
            <a:avLst/>
            <a:gdLst/>
            <a:ahLst/>
            <a:cxnLst/>
            <a:rect l="l" t="t" r="r" b="b"/>
            <a:pathLst>
              <a:path w="280034" h="243204">
                <a:moveTo>
                  <a:pt x="139865" y="0"/>
                </a:moveTo>
                <a:lnTo>
                  <a:pt x="84857" y="9349"/>
                </a:lnTo>
                <a:lnTo>
                  <a:pt x="40462" y="35042"/>
                </a:lnTo>
                <a:lnTo>
                  <a:pt x="10802" y="73541"/>
                </a:lnTo>
                <a:lnTo>
                  <a:pt x="0" y="121310"/>
                </a:lnTo>
                <a:lnTo>
                  <a:pt x="10802" y="169086"/>
                </a:lnTo>
                <a:lnTo>
                  <a:pt x="40462" y="207589"/>
                </a:lnTo>
                <a:lnTo>
                  <a:pt x="84857" y="233283"/>
                </a:lnTo>
                <a:lnTo>
                  <a:pt x="139865" y="242633"/>
                </a:lnTo>
                <a:lnTo>
                  <a:pt x="194878" y="233283"/>
                </a:lnTo>
                <a:lnTo>
                  <a:pt x="239272" y="207589"/>
                </a:lnTo>
                <a:lnTo>
                  <a:pt x="268929" y="169086"/>
                </a:lnTo>
                <a:lnTo>
                  <a:pt x="271125" y="159372"/>
                </a:lnTo>
                <a:lnTo>
                  <a:pt x="139865" y="159372"/>
                </a:lnTo>
                <a:lnTo>
                  <a:pt x="124752" y="156517"/>
                </a:lnTo>
                <a:lnTo>
                  <a:pt x="112429" y="148723"/>
                </a:lnTo>
                <a:lnTo>
                  <a:pt x="104132" y="137148"/>
                </a:lnTo>
                <a:lnTo>
                  <a:pt x="101092" y="122948"/>
                </a:lnTo>
                <a:lnTo>
                  <a:pt x="104132" y="108747"/>
                </a:lnTo>
                <a:lnTo>
                  <a:pt x="112429" y="97167"/>
                </a:lnTo>
                <a:lnTo>
                  <a:pt x="124752" y="89369"/>
                </a:lnTo>
                <a:lnTo>
                  <a:pt x="139865" y="86512"/>
                </a:lnTo>
                <a:lnTo>
                  <a:pt x="271862" y="86512"/>
                </a:lnTo>
                <a:lnTo>
                  <a:pt x="268929" y="73541"/>
                </a:lnTo>
                <a:lnTo>
                  <a:pt x="239272" y="35042"/>
                </a:lnTo>
                <a:lnTo>
                  <a:pt x="194878" y="9349"/>
                </a:lnTo>
                <a:lnTo>
                  <a:pt x="139865" y="0"/>
                </a:lnTo>
                <a:close/>
              </a:path>
              <a:path w="280034" h="243204">
                <a:moveTo>
                  <a:pt x="271862" y="86512"/>
                </a:moveTo>
                <a:lnTo>
                  <a:pt x="139865" y="86512"/>
                </a:lnTo>
                <a:lnTo>
                  <a:pt x="154978" y="89369"/>
                </a:lnTo>
                <a:lnTo>
                  <a:pt x="167300" y="97167"/>
                </a:lnTo>
                <a:lnTo>
                  <a:pt x="175598" y="108747"/>
                </a:lnTo>
                <a:lnTo>
                  <a:pt x="178638" y="122948"/>
                </a:lnTo>
                <a:lnTo>
                  <a:pt x="175598" y="137148"/>
                </a:lnTo>
                <a:lnTo>
                  <a:pt x="167300" y="148723"/>
                </a:lnTo>
                <a:lnTo>
                  <a:pt x="154978" y="156517"/>
                </a:lnTo>
                <a:lnTo>
                  <a:pt x="139865" y="159372"/>
                </a:lnTo>
                <a:lnTo>
                  <a:pt x="271125" y="159372"/>
                </a:lnTo>
                <a:lnTo>
                  <a:pt x="279730" y="121310"/>
                </a:lnTo>
                <a:lnTo>
                  <a:pt x="271862" y="865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bk object 51"/>
          <p:cNvSpPr/>
          <p:nvPr/>
        </p:nvSpPr>
        <p:spPr>
          <a:xfrm>
            <a:off x="9016" y="0"/>
            <a:ext cx="12986766" cy="50312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63059" y="2070428"/>
            <a:ext cx="6478681" cy="855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50" b="0" i="0">
                <a:solidFill>
                  <a:srgbClr val="235995"/>
                </a:solidFill>
                <a:latin typeface="Adobe Garamond Pro"/>
                <a:cs typeface="Adobe Garamond Pr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5661" y="3025943"/>
            <a:ext cx="11333477" cy="4043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35995"/>
                </a:solidFill>
                <a:latin typeface="Adobe Garamond Pro"/>
                <a:cs typeface="Adobe Garamond Pr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421632" y="9035415"/>
            <a:ext cx="4161536" cy="485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50240" y="9035415"/>
            <a:ext cx="2991104" cy="485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363456" y="9035415"/>
            <a:ext cx="2991104" cy="485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fcj.ca/keystoIsrael" TargetMode="External"/><Relationship Id="rId3" Type="http://schemas.openxmlformats.org/officeDocument/2006/relationships/image" Target="../media/image32.jpg"/><Relationship Id="rId4" Type="http://schemas.openxmlformats.org/officeDocument/2006/relationships/image" Target="../media/image33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fcj.ca/" TargetMode="External"/><Relationship Id="rId3" Type="http://schemas.openxmlformats.org/officeDocument/2006/relationships/image" Target="../media/image34.jpg"/><Relationship Id="rId4" Type="http://schemas.openxmlformats.org/officeDocument/2006/relationships/image" Target="../media/image35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48991" y="7331848"/>
            <a:ext cx="7506970" cy="5905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700" spc="-15">
                <a:solidFill>
                  <a:srgbClr val="235995"/>
                </a:solidFill>
                <a:latin typeface="Adobe Garamond Pro"/>
                <a:cs typeface="Adobe Garamond Pro"/>
              </a:rPr>
              <a:t>Unlocking </a:t>
            </a:r>
            <a:r>
              <a:rPr dirty="0" sz="3700">
                <a:solidFill>
                  <a:srgbClr val="235995"/>
                </a:solidFill>
                <a:latin typeface="Adobe Garamond Pro"/>
                <a:cs typeface="Adobe Garamond Pro"/>
              </a:rPr>
              <a:t>the </a:t>
            </a:r>
            <a:r>
              <a:rPr dirty="0" sz="3700" spc="-90">
                <a:solidFill>
                  <a:srgbClr val="235995"/>
                </a:solidFill>
                <a:latin typeface="Adobe Garamond Pro"/>
                <a:cs typeface="Adobe Garamond Pro"/>
              </a:rPr>
              <a:t>Truth </a:t>
            </a:r>
            <a:r>
              <a:rPr dirty="0" sz="3700">
                <a:solidFill>
                  <a:srgbClr val="235995"/>
                </a:solidFill>
                <a:latin typeface="Adobe Garamond Pro"/>
                <a:cs typeface="Adobe Garamond Pro"/>
              </a:rPr>
              <a:t>to </a:t>
            </a:r>
            <a:r>
              <a:rPr dirty="0" sz="3700" spc="-75">
                <a:solidFill>
                  <a:srgbClr val="235995"/>
                </a:solidFill>
                <a:latin typeface="Adobe Garamond Pro"/>
                <a:cs typeface="Adobe Garamond Pro"/>
              </a:rPr>
              <a:t>God’s </a:t>
            </a:r>
            <a:r>
              <a:rPr dirty="0" sz="3700" spc="-20">
                <a:solidFill>
                  <a:srgbClr val="235995"/>
                </a:solidFill>
                <a:latin typeface="Adobe Garamond Pro"/>
                <a:cs typeface="Adobe Garamond Pro"/>
              </a:rPr>
              <a:t>Holy</a:t>
            </a:r>
            <a:r>
              <a:rPr dirty="0" sz="3700" spc="-15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3700">
                <a:solidFill>
                  <a:srgbClr val="235995"/>
                </a:solidFill>
                <a:latin typeface="Adobe Garamond Pro"/>
                <a:cs typeface="Adobe Garamond Pro"/>
              </a:rPr>
              <a:t>Land</a:t>
            </a:r>
            <a:endParaRPr sz="3700">
              <a:latin typeface="Adobe Garamond Pro"/>
              <a:cs typeface="Adobe Garamond Pr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228672" y="8551189"/>
            <a:ext cx="3457330" cy="728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7298" y="3060874"/>
            <a:ext cx="11102340" cy="171323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2700" marR="5080">
              <a:lnSpc>
                <a:spcPts val="3270"/>
              </a:lnSpc>
              <a:spcBef>
                <a:spcPts val="385"/>
              </a:spcBef>
            </a:pPr>
            <a:r>
              <a:rPr dirty="0" sz="2900" spc="-114">
                <a:solidFill>
                  <a:srgbClr val="235995"/>
                </a:solidFill>
                <a:latin typeface="Adobe Garamond Pro"/>
                <a:cs typeface="Adobe Garamond Pro"/>
              </a:rPr>
              <a:t>The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year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2018 will be an important and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historic milestone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for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Israel,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as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she  celebrates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her 70th birthday on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April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19. </a:t>
            </a:r>
            <a:r>
              <a:rPr dirty="0" sz="2900" spc="-25">
                <a:solidFill>
                  <a:srgbClr val="235995"/>
                </a:solidFill>
                <a:latin typeface="Adobe Garamond Pro"/>
                <a:cs typeface="Adobe Garamond Pro"/>
              </a:rPr>
              <a:t>Nations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rise and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fall,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as the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Bible</a:t>
            </a:r>
            <a:r>
              <a:rPr dirty="0" sz="2900" spc="-215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tells 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us, but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never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before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in human </a:t>
            </a:r>
            <a:r>
              <a:rPr dirty="0" sz="2900" spc="-5">
                <a:solidFill>
                  <a:srgbClr val="235995"/>
                </a:solidFill>
                <a:latin typeface="Adobe Garamond Pro"/>
                <a:cs typeface="Adobe Garamond Pro"/>
              </a:rPr>
              <a:t>history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has </a:t>
            </a:r>
            <a:r>
              <a:rPr dirty="0" sz="2900">
                <a:solidFill>
                  <a:srgbClr val="235995"/>
                </a:solidFill>
                <a:latin typeface="Adobe Garamond Pro"/>
                <a:cs typeface="Adobe Garamond Pro"/>
              </a:rPr>
              <a:t>a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nation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been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destroyed,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her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people 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scattered,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and then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reborn </a:t>
            </a:r>
            <a:r>
              <a:rPr dirty="0" sz="2900">
                <a:solidFill>
                  <a:srgbClr val="235995"/>
                </a:solidFill>
                <a:latin typeface="Adobe Garamond Pro"/>
                <a:cs typeface="Adobe Garamond Pro"/>
              </a:rPr>
              <a:t>—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not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once,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but</a:t>
            </a:r>
            <a:r>
              <a:rPr dirty="0" sz="2900" spc="-155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twice!</a:t>
            </a:r>
            <a:endParaRPr sz="2900">
              <a:latin typeface="Adobe Garamond Pro"/>
              <a:cs typeface="Adobe Garamond Pr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18020" y="2070428"/>
            <a:ext cx="6169025" cy="855344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Why </a:t>
            </a:r>
            <a:r>
              <a:rPr dirty="0" spc="-20"/>
              <a:t>Israel? </a:t>
            </a:r>
            <a:r>
              <a:rPr dirty="0" spc="-5"/>
              <a:t>Why</a:t>
            </a:r>
            <a:r>
              <a:rPr dirty="0" spc="-130"/>
              <a:t> </a:t>
            </a:r>
            <a:r>
              <a:rPr dirty="0" spc="-20"/>
              <a:t>now?</a:t>
            </a:r>
          </a:p>
        </p:txBody>
      </p:sp>
      <p:sp>
        <p:nvSpPr>
          <p:cNvPr id="4" name="object 4"/>
          <p:cNvSpPr/>
          <p:nvPr/>
        </p:nvSpPr>
        <p:spPr>
          <a:xfrm>
            <a:off x="3441700" y="0"/>
            <a:ext cx="6121399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892932" y="8661593"/>
            <a:ext cx="3710693" cy="7712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7298" y="3060874"/>
            <a:ext cx="11102340" cy="553085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2700" marR="5080">
              <a:lnSpc>
                <a:spcPts val="3270"/>
              </a:lnSpc>
              <a:spcBef>
                <a:spcPts val="385"/>
              </a:spcBef>
            </a:pPr>
            <a:r>
              <a:rPr dirty="0" sz="2900" spc="-114">
                <a:solidFill>
                  <a:srgbClr val="235995"/>
                </a:solidFill>
                <a:latin typeface="Adobe Garamond Pro"/>
                <a:cs typeface="Adobe Garamond Pro"/>
              </a:rPr>
              <a:t>The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year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2018 will be an important and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historic milestone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for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Israel,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as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she  celebrates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her 70th birthday on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April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19. </a:t>
            </a:r>
            <a:r>
              <a:rPr dirty="0" sz="2900" spc="-25">
                <a:solidFill>
                  <a:srgbClr val="235995"/>
                </a:solidFill>
                <a:latin typeface="Adobe Garamond Pro"/>
                <a:cs typeface="Adobe Garamond Pro"/>
              </a:rPr>
              <a:t>Nations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rise and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fall,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as the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Bible</a:t>
            </a:r>
            <a:r>
              <a:rPr dirty="0" sz="2900" spc="-215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tells 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us, but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never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before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in human </a:t>
            </a:r>
            <a:r>
              <a:rPr dirty="0" sz="2900" spc="-5">
                <a:solidFill>
                  <a:srgbClr val="235995"/>
                </a:solidFill>
                <a:latin typeface="Adobe Garamond Pro"/>
                <a:cs typeface="Adobe Garamond Pro"/>
              </a:rPr>
              <a:t>history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has </a:t>
            </a:r>
            <a:r>
              <a:rPr dirty="0" sz="2900">
                <a:solidFill>
                  <a:srgbClr val="235995"/>
                </a:solidFill>
                <a:latin typeface="Adobe Garamond Pro"/>
                <a:cs typeface="Adobe Garamond Pro"/>
              </a:rPr>
              <a:t>a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nation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been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destroyed,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her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people 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scattered,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and then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reborn </a:t>
            </a:r>
            <a:r>
              <a:rPr dirty="0" sz="2900">
                <a:solidFill>
                  <a:srgbClr val="235995"/>
                </a:solidFill>
                <a:latin typeface="Adobe Garamond Pro"/>
                <a:cs typeface="Adobe Garamond Pro"/>
              </a:rPr>
              <a:t>—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not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once,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but</a:t>
            </a:r>
            <a:r>
              <a:rPr dirty="0" sz="2900" spc="-155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twice!</a:t>
            </a:r>
            <a:endParaRPr sz="2900">
              <a:latin typeface="Adobe Garamond Pro"/>
              <a:cs typeface="Adobe Garamond Pro"/>
            </a:endParaRPr>
          </a:p>
          <a:p>
            <a:pPr marL="12700" marR="6040120">
              <a:lnSpc>
                <a:spcPct val="106800"/>
              </a:lnSpc>
              <a:spcBef>
                <a:spcPts val="2390"/>
              </a:spcBef>
            </a:pP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Though </a:t>
            </a:r>
            <a:r>
              <a:rPr dirty="0" sz="2550" spc="-30" b="1">
                <a:solidFill>
                  <a:srgbClr val="235995"/>
                </a:solidFill>
                <a:latin typeface="Gill Sans MT"/>
                <a:cs typeface="Gill Sans MT"/>
              </a:rPr>
              <a:t>greatly </a:t>
            </a:r>
            <a:r>
              <a:rPr dirty="0" sz="2550" spc="-25" b="1">
                <a:solidFill>
                  <a:srgbClr val="235995"/>
                </a:solidFill>
                <a:latin typeface="Gill Sans MT"/>
                <a:cs typeface="Gill Sans MT"/>
              </a:rPr>
              <a:t>outnumbered</a:t>
            </a:r>
            <a:r>
              <a:rPr dirty="0" sz="2550" spc="-25">
                <a:latin typeface="Adobe Garamond Pro"/>
                <a:cs typeface="Adobe Garamond Pro"/>
              </a:rPr>
              <a:t>,  Israel </a:t>
            </a:r>
            <a:r>
              <a:rPr dirty="0" sz="2550" spc="-20">
                <a:latin typeface="Adobe Garamond Pro"/>
                <a:cs typeface="Adobe Garamond Pro"/>
              </a:rPr>
              <a:t>declared </a:t>
            </a:r>
            <a:r>
              <a:rPr dirty="0" sz="2550" spc="-15">
                <a:latin typeface="Adobe Garamond Pro"/>
                <a:cs typeface="Adobe Garamond Pro"/>
              </a:rPr>
              <a:t>her </a:t>
            </a:r>
            <a:r>
              <a:rPr dirty="0" sz="2550" spc="-20">
                <a:latin typeface="Adobe Garamond Pro"/>
                <a:cs typeface="Adobe Garamond Pro"/>
              </a:rPr>
              <a:t>independence </a:t>
            </a:r>
            <a:r>
              <a:rPr dirty="0" sz="2550" spc="-15">
                <a:latin typeface="Adobe Garamond Pro"/>
                <a:cs typeface="Adobe Garamond Pro"/>
              </a:rPr>
              <a:t>in</a:t>
            </a:r>
            <a:r>
              <a:rPr dirty="0" sz="2550" spc="-114">
                <a:latin typeface="Adobe Garamond Pro"/>
                <a:cs typeface="Adobe Garamond Pro"/>
              </a:rPr>
              <a:t> </a:t>
            </a:r>
            <a:r>
              <a:rPr dirty="0" sz="2550" spc="-20">
                <a:latin typeface="Adobe Garamond Pro"/>
                <a:cs typeface="Adobe Garamond Pro"/>
              </a:rPr>
              <a:t>1948</a:t>
            </a:r>
            <a:endParaRPr sz="2550">
              <a:latin typeface="Adobe Garamond Pro"/>
              <a:cs typeface="Adobe Garamond Pro"/>
            </a:endParaRPr>
          </a:p>
          <a:p>
            <a:pPr marL="12700" marR="6039485">
              <a:lnSpc>
                <a:spcPct val="106800"/>
              </a:lnSpc>
            </a:pPr>
            <a:r>
              <a:rPr dirty="0" sz="2550" spc="-10">
                <a:latin typeface="Adobe Garamond Pro"/>
                <a:cs typeface="Adobe Garamond Pro"/>
              </a:rPr>
              <a:t>— </a:t>
            </a:r>
            <a:r>
              <a:rPr dirty="0" sz="2550" spc="-5">
                <a:latin typeface="Adobe Garamond Pro"/>
                <a:cs typeface="Adobe Garamond Pro"/>
              </a:rPr>
              <a:t>a </a:t>
            </a:r>
            <a:r>
              <a:rPr dirty="0" sz="2550" spc="-25">
                <a:latin typeface="Adobe Garamond Pro"/>
                <a:cs typeface="Adobe Garamond Pro"/>
              </a:rPr>
              <a:t>reminder </a:t>
            </a:r>
            <a:r>
              <a:rPr dirty="0" sz="2550" spc="-15">
                <a:latin typeface="Adobe Garamond Pro"/>
                <a:cs typeface="Adobe Garamond Pro"/>
              </a:rPr>
              <a:t>to the </a:t>
            </a:r>
            <a:r>
              <a:rPr dirty="0" sz="2550" spc="-20">
                <a:latin typeface="Adobe Garamond Pro"/>
                <a:cs typeface="Adobe Garamond Pro"/>
              </a:rPr>
              <a:t>world </a:t>
            </a:r>
            <a:r>
              <a:rPr dirty="0" sz="2550" spc="-15">
                <a:latin typeface="Adobe Garamond Pro"/>
                <a:cs typeface="Adobe Garamond Pro"/>
              </a:rPr>
              <a:t>that </a:t>
            </a:r>
            <a:r>
              <a:rPr dirty="0" sz="2550" spc="-25">
                <a:latin typeface="Adobe Garamond Pro"/>
                <a:cs typeface="Adobe Garamond Pro"/>
              </a:rPr>
              <a:t>God</a:t>
            </a:r>
            <a:r>
              <a:rPr dirty="0" sz="2550" spc="-135">
                <a:latin typeface="Adobe Garamond Pro"/>
                <a:cs typeface="Adobe Garamond Pro"/>
              </a:rPr>
              <a:t> </a:t>
            </a:r>
            <a:r>
              <a:rPr dirty="0" sz="2550" spc="-20">
                <a:latin typeface="Adobe Garamond Pro"/>
                <a:cs typeface="Adobe Garamond Pro"/>
              </a:rPr>
              <a:t>still  works miracles </a:t>
            </a:r>
            <a:r>
              <a:rPr dirty="0" sz="2550" spc="-15">
                <a:latin typeface="Adobe Garamond Pro"/>
                <a:cs typeface="Adobe Garamond Pro"/>
              </a:rPr>
              <a:t>on </a:t>
            </a:r>
            <a:r>
              <a:rPr dirty="0" sz="2550" spc="-20">
                <a:latin typeface="Adobe Garamond Pro"/>
                <a:cs typeface="Adobe Garamond Pro"/>
              </a:rPr>
              <a:t>behalf </a:t>
            </a:r>
            <a:r>
              <a:rPr dirty="0" sz="2550" spc="-15">
                <a:latin typeface="Adobe Garamond Pro"/>
                <a:cs typeface="Adobe Garamond Pro"/>
              </a:rPr>
              <a:t>of </a:t>
            </a:r>
            <a:r>
              <a:rPr dirty="0" sz="2550" spc="-30">
                <a:latin typeface="Adobe Garamond Pro"/>
                <a:cs typeface="Adobe Garamond Pro"/>
              </a:rPr>
              <a:t>His </a:t>
            </a:r>
            <a:r>
              <a:rPr dirty="0" sz="2550" spc="-20">
                <a:latin typeface="Adobe Garamond Pro"/>
                <a:cs typeface="Adobe Garamond Pro"/>
              </a:rPr>
              <a:t>chosen  nation </a:t>
            </a:r>
            <a:r>
              <a:rPr dirty="0" sz="2550" spc="-15">
                <a:latin typeface="Adobe Garamond Pro"/>
                <a:cs typeface="Adobe Garamond Pro"/>
              </a:rPr>
              <a:t>and </a:t>
            </a:r>
            <a:r>
              <a:rPr dirty="0" sz="2550" spc="-30">
                <a:latin typeface="Adobe Garamond Pro"/>
                <a:cs typeface="Adobe Garamond Pro"/>
              </a:rPr>
              <a:t>His </a:t>
            </a:r>
            <a:r>
              <a:rPr dirty="0" sz="2550" spc="-25">
                <a:latin typeface="Adobe Garamond Pro"/>
                <a:cs typeface="Adobe Garamond Pro"/>
              </a:rPr>
              <a:t>beloved</a:t>
            </a:r>
            <a:r>
              <a:rPr dirty="0" sz="2550" spc="-65">
                <a:latin typeface="Adobe Garamond Pro"/>
                <a:cs typeface="Adobe Garamond Pro"/>
              </a:rPr>
              <a:t> </a:t>
            </a:r>
            <a:r>
              <a:rPr dirty="0" sz="2550" spc="-25">
                <a:latin typeface="Adobe Garamond Pro"/>
                <a:cs typeface="Adobe Garamond Pro"/>
              </a:rPr>
              <a:t>children.</a:t>
            </a:r>
            <a:endParaRPr sz="2550">
              <a:latin typeface="Adobe Garamond Pro"/>
              <a:cs typeface="Adobe Garamond Pro"/>
            </a:endParaRPr>
          </a:p>
          <a:p>
            <a:pPr marL="12700" marR="6292215">
              <a:lnSpc>
                <a:spcPct val="106800"/>
              </a:lnSpc>
              <a:spcBef>
                <a:spcPts val="1450"/>
              </a:spcBef>
            </a:pPr>
            <a:r>
              <a:rPr dirty="0" sz="2550" spc="-25">
                <a:latin typeface="Adobe Garamond Pro"/>
                <a:cs typeface="Adobe Garamond Pro"/>
              </a:rPr>
              <a:t>Seventy </a:t>
            </a:r>
            <a:r>
              <a:rPr dirty="0" sz="2550" spc="-20">
                <a:latin typeface="Adobe Garamond Pro"/>
                <a:cs typeface="Adobe Garamond Pro"/>
              </a:rPr>
              <a:t>years </a:t>
            </a:r>
            <a:r>
              <a:rPr dirty="0" sz="2550" spc="-45">
                <a:latin typeface="Adobe Garamond Pro"/>
                <a:cs typeface="Adobe Garamond Pro"/>
              </a:rPr>
              <a:t>later, </a:t>
            </a:r>
            <a:r>
              <a:rPr dirty="0" sz="2550" spc="-20">
                <a:latin typeface="Adobe Garamond Pro"/>
                <a:cs typeface="Adobe Garamond Pro"/>
              </a:rPr>
              <a:t>prophecy continues  </a:t>
            </a:r>
            <a:r>
              <a:rPr dirty="0" sz="2550" spc="-15">
                <a:latin typeface="Adobe Garamond Pro"/>
                <a:cs typeface="Adobe Garamond Pro"/>
              </a:rPr>
              <a:t>to be </a:t>
            </a:r>
            <a:r>
              <a:rPr dirty="0" sz="2550" spc="-25">
                <a:latin typeface="Adobe Garamond Pro"/>
                <a:cs typeface="Adobe Garamond Pro"/>
              </a:rPr>
              <a:t>fulfilled </a:t>
            </a:r>
            <a:r>
              <a:rPr dirty="0" sz="2550" spc="-15">
                <a:latin typeface="Adobe Garamond Pro"/>
                <a:cs typeface="Adobe Garamond Pro"/>
              </a:rPr>
              <a:t>as </a:t>
            </a:r>
            <a:r>
              <a:rPr dirty="0" sz="2550" spc="-25">
                <a:latin typeface="Adobe Garamond Pro"/>
                <a:cs typeface="Adobe Garamond Pro"/>
              </a:rPr>
              <a:t>God </a:t>
            </a:r>
            <a:r>
              <a:rPr dirty="0" sz="2550" spc="-15">
                <a:latin typeface="Adobe Garamond Pro"/>
                <a:cs typeface="Adobe Garamond Pro"/>
              </a:rPr>
              <a:t>is </a:t>
            </a:r>
            <a:r>
              <a:rPr dirty="0" sz="2550" spc="-25">
                <a:latin typeface="Adobe Garamond Pro"/>
                <a:cs typeface="Adobe Garamond Pro"/>
              </a:rPr>
              <a:t>regathering  </a:t>
            </a:r>
            <a:r>
              <a:rPr dirty="0" sz="2550" spc="-30">
                <a:latin typeface="Adobe Garamond Pro"/>
                <a:cs typeface="Adobe Garamond Pro"/>
              </a:rPr>
              <a:t>His </a:t>
            </a:r>
            <a:r>
              <a:rPr dirty="0" sz="2550" spc="-20">
                <a:latin typeface="Adobe Garamond Pro"/>
                <a:cs typeface="Adobe Garamond Pro"/>
              </a:rPr>
              <a:t>people </a:t>
            </a:r>
            <a:r>
              <a:rPr dirty="0" sz="2550" spc="-15">
                <a:latin typeface="Adobe Garamond Pro"/>
                <a:cs typeface="Adobe Garamond Pro"/>
              </a:rPr>
              <a:t>to </a:t>
            </a:r>
            <a:r>
              <a:rPr dirty="0" sz="2550" spc="-20">
                <a:latin typeface="Adobe Garamond Pro"/>
                <a:cs typeface="Adobe Garamond Pro"/>
              </a:rPr>
              <a:t>their biblical</a:t>
            </a:r>
            <a:r>
              <a:rPr dirty="0" sz="2550" spc="-70">
                <a:latin typeface="Adobe Garamond Pro"/>
                <a:cs typeface="Adobe Garamond Pro"/>
              </a:rPr>
              <a:t> </a:t>
            </a:r>
            <a:r>
              <a:rPr dirty="0" sz="2550" spc="-20">
                <a:latin typeface="Adobe Garamond Pro"/>
                <a:cs typeface="Adobe Garamond Pro"/>
              </a:rPr>
              <a:t>homeland.</a:t>
            </a:r>
            <a:endParaRPr sz="2550">
              <a:latin typeface="Adobe Garamond Pro"/>
              <a:cs typeface="Adobe Garamond Pr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18020" y="2070428"/>
            <a:ext cx="6169025" cy="855344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Why </a:t>
            </a:r>
            <a:r>
              <a:rPr dirty="0" spc="-20"/>
              <a:t>Israel? </a:t>
            </a:r>
            <a:r>
              <a:rPr dirty="0" spc="-5"/>
              <a:t>Why</a:t>
            </a:r>
            <a:r>
              <a:rPr dirty="0" spc="-130"/>
              <a:t> </a:t>
            </a:r>
            <a:r>
              <a:rPr dirty="0" spc="-20"/>
              <a:t>now?</a:t>
            </a:r>
          </a:p>
        </p:txBody>
      </p:sp>
      <p:sp>
        <p:nvSpPr>
          <p:cNvPr id="4" name="object 4"/>
          <p:cNvSpPr/>
          <p:nvPr/>
        </p:nvSpPr>
        <p:spPr>
          <a:xfrm>
            <a:off x="3441700" y="0"/>
            <a:ext cx="6121399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197685" y="8852885"/>
            <a:ext cx="3143393" cy="6533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7298" y="3060874"/>
            <a:ext cx="11102340" cy="171323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2700" marR="5080">
              <a:lnSpc>
                <a:spcPts val="3270"/>
              </a:lnSpc>
              <a:spcBef>
                <a:spcPts val="385"/>
              </a:spcBef>
            </a:pPr>
            <a:r>
              <a:rPr dirty="0" sz="2900" spc="-114">
                <a:solidFill>
                  <a:srgbClr val="235995"/>
                </a:solidFill>
                <a:latin typeface="Adobe Garamond Pro"/>
                <a:cs typeface="Adobe Garamond Pro"/>
              </a:rPr>
              <a:t>The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year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2018 will be an important and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historic milestone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for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Israel,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as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she  celebrates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her 70th birthday on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April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19. </a:t>
            </a:r>
            <a:r>
              <a:rPr dirty="0" sz="2900" spc="-25">
                <a:solidFill>
                  <a:srgbClr val="235995"/>
                </a:solidFill>
                <a:latin typeface="Adobe Garamond Pro"/>
                <a:cs typeface="Adobe Garamond Pro"/>
              </a:rPr>
              <a:t>Nations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rise and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fall,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as the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Bible</a:t>
            </a:r>
            <a:r>
              <a:rPr dirty="0" sz="2900" spc="-215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tells 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us, but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never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before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in human </a:t>
            </a:r>
            <a:r>
              <a:rPr dirty="0" sz="2900" spc="-5">
                <a:solidFill>
                  <a:srgbClr val="235995"/>
                </a:solidFill>
                <a:latin typeface="Adobe Garamond Pro"/>
                <a:cs typeface="Adobe Garamond Pro"/>
              </a:rPr>
              <a:t>history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has </a:t>
            </a:r>
            <a:r>
              <a:rPr dirty="0" sz="2900">
                <a:solidFill>
                  <a:srgbClr val="235995"/>
                </a:solidFill>
                <a:latin typeface="Adobe Garamond Pro"/>
                <a:cs typeface="Adobe Garamond Pro"/>
              </a:rPr>
              <a:t>a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nation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been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destroyed,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her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people 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scattered,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and then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reborn </a:t>
            </a:r>
            <a:r>
              <a:rPr dirty="0" sz="2900">
                <a:solidFill>
                  <a:srgbClr val="235995"/>
                </a:solidFill>
                <a:latin typeface="Adobe Garamond Pro"/>
                <a:cs typeface="Adobe Garamond Pro"/>
              </a:rPr>
              <a:t>—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not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once,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but</a:t>
            </a:r>
            <a:r>
              <a:rPr dirty="0" sz="2900" spc="-155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twice!</a:t>
            </a:r>
            <a:endParaRPr sz="2900">
              <a:latin typeface="Adobe Garamond Pro"/>
              <a:cs typeface="Adobe Garamond Pr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57298" y="5061565"/>
            <a:ext cx="5067300" cy="3529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715">
              <a:lnSpc>
                <a:spcPct val="106800"/>
              </a:lnSpc>
              <a:spcBef>
                <a:spcPts val="100"/>
              </a:spcBef>
            </a:pP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Though </a:t>
            </a:r>
            <a:r>
              <a:rPr dirty="0" sz="2550" spc="-30" b="1">
                <a:solidFill>
                  <a:srgbClr val="235995"/>
                </a:solidFill>
                <a:latin typeface="Gill Sans MT"/>
                <a:cs typeface="Gill Sans MT"/>
              </a:rPr>
              <a:t>greatly </a:t>
            </a:r>
            <a:r>
              <a:rPr dirty="0" sz="2550" spc="-25" b="1">
                <a:solidFill>
                  <a:srgbClr val="235995"/>
                </a:solidFill>
                <a:latin typeface="Gill Sans MT"/>
                <a:cs typeface="Gill Sans MT"/>
              </a:rPr>
              <a:t>outnumbered</a:t>
            </a:r>
            <a:r>
              <a:rPr dirty="0" sz="2550" spc="-25">
                <a:latin typeface="Adobe Garamond Pro"/>
                <a:cs typeface="Adobe Garamond Pro"/>
              </a:rPr>
              <a:t>,  Israel </a:t>
            </a:r>
            <a:r>
              <a:rPr dirty="0" sz="2550" spc="-20">
                <a:latin typeface="Adobe Garamond Pro"/>
                <a:cs typeface="Adobe Garamond Pro"/>
              </a:rPr>
              <a:t>declared </a:t>
            </a:r>
            <a:r>
              <a:rPr dirty="0" sz="2550" spc="-15">
                <a:latin typeface="Adobe Garamond Pro"/>
                <a:cs typeface="Adobe Garamond Pro"/>
              </a:rPr>
              <a:t>her </a:t>
            </a:r>
            <a:r>
              <a:rPr dirty="0" sz="2550" spc="-20">
                <a:latin typeface="Adobe Garamond Pro"/>
                <a:cs typeface="Adobe Garamond Pro"/>
              </a:rPr>
              <a:t>independence </a:t>
            </a:r>
            <a:r>
              <a:rPr dirty="0" sz="2550" spc="-15">
                <a:latin typeface="Adobe Garamond Pro"/>
                <a:cs typeface="Adobe Garamond Pro"/>
              </a:rPr>
              <a:t>in</a:t>
            </a:r>
            <a:r>
              <a:rPr dirty="0" sz="2550" spc="-114">
                <a:latin typeface="Adobe Garamond Pro"/>
                <a:cs typeface="Adobe Garamond Pro"/>
              </a:rPr>
              <a:t> </a:t>
            </a:r>
            <a:r>
              <a:rPr dirty="0" sz="2550" spc="-20">
                <a:latin typeface="Adobe Garamond Pro"/>
                <a:cs typeface="Adobe Garamond Pro"/>
              </a:rPr>
              <a:t>1948</a:t>
            </a:r>
            <a:endParaRPr sz="2550">
              <a:latin typeface="Adobe Garamond Pro"/>
              <a:cs typeface="Adobe Garamond Pro"/>
            </a:endParaRPr>
          </a:p>
          <a:p>
            <a:pPr marL="12700" marR="5080">
              <a:lnSpc>
                <a:spcPct val="106800"/>
              </a:lnSpc>
            </a:pPr>
            <a:r>
              <a:rPr dirty="0" sz="2550" spc="-10">
                <a:latin typeface="Adobe Garamond Pro"/>
                <a:cs typeface="Adobe Garamond Pro"/>
              </a:rPr>
              <a:t>— </a:t>
            </a:r>
            <a:r>
              <a:rPr dirty="0" sz="2550" spc="-5">
                <a:latin typeface="Adobe Garamond Pro"/>
                <a:cs typeface="Adobe Garamond Pro"/>
              </a:rPr>
              <a:t>a </a:t>
            </a:r>
            <a:r>
              <a:rPr dirty="0" sz="2550" spc="-25">
                <a:latin typeface="Adobe Garamond Pro"/>
                <a:cs typeface="Adobe Garamond Pro"/>
              </a:rPr>
              <a:t>reminder </a:t>
            </a:r>
            <a:r>
              <a:rPr dirty="0" sz="2550" spc="-15">
                <a:latin typeface="Adobe Garamond Pro"/>
                <a:cs typeface="Adobe Garamond Pro"/>
              </a:rPr>
              <a:t>to the </a:t>
            </a:r>
            <a:r>
              <a:rPr dirty="0" sz="2550" spc="-20">
                <a:latin typeface="Adobe Garamond Pro"/>
                <a:cs typeface="Adobe Garamond Pro"/>
              </a:rPr>
              <a:t>world </a:t>
            </a:r>
            <a:r>
              <a:rPr dirty="0" sz="2550" spc="-15">
                <a:latin typeface="Adobe Garamond Pro"/>
                <a:cs typeface="Adobe Garamond Pro"/>
              </a:rPr>
              <a:t>that </a:t>
            </a:r>
            <a:r>
              <a:rPr dirty="0" sz="2550" spc="-25">
                <a:latin typeface="Adobe Garamond Pro"/>
                <a:cs typeface="Adobe Garamond Pro"/>
              </a:rPr>
              <a:t>God</a:t>
            </a:r>
            <a:r>
              <a:rPr dirty="0" sz="2550" spc="-135">
                <a:latin typeface="Adobe Garamond Pro"/>
                <a:cs typeface="Adobe Garamond Pro"/>
              </a:rPr>
              <a:t> </a:t>
            </a:r>
            <a:r>
              <a:rPr dirty="0" sz="2550" spc="-20">
                <a:latin typeface="Adobe Garamond Pro"/>
                <a:cs typeface="Adobe Garamond Pro"/>
              </a:rPr>
              <a:t>still  works miracles </a:t>
            </a:r>
            <a:r>
              <a:rPr dirty="0" sz="2550" spc="-15">
                <a:latin typeface="Adobe Garamond Pro"/>
                <a:cs typeface="Adobe Garamond Pro"/>
              </a:rPr>
              <a:t>on </a:t>
            </a:r>
            <a:r>
              <a:rPr dirty="0" sz="2550" spc="-20">
                <a:latin typeface="Adobe Garamond Pro"/>
                <a:cs typeface="Adobe Garamond Pro"/>
              </a:rPr>
              <a:t>behalf </a:t>
            </a:r>
            <a:r>
              <a:rPr dirty="0" sz="2550" spc="-15">
                <a:latin typeface="Adobe Garamond Pro"/>
                <a:cs typeface="Adobe Garamond Pro"/>
              </a:rPr>
              <a:t>of </a:t>
            </a:r>
            <a:r>
              <a:rPr dirty="0" sz="2550" spc="-30">
                <a:latin typeface="Adobe Garamond Pro"/>
                <a:cs typeface="Adobe Garamond Pro"/>
              </a:rPr>
              <a:t>His </a:t>
            </a:r>
            <a:r>
              <a:rPr dirty="0" sz="2550" spc="-20">
                <a:latin typeface="Adobe Garamond Pro"/>
                <a:cs typeface="Adobe Garamond Pro"/>
              </a:rPr>
              <a:t>chosen  nation </a:t>
            </a:r>
            <a:r>
              <a:rPr dirty="0" sz="2550" spc="-15">
                <a:latin typeface="Adobe Garamond Pro"/>
                <a:cs typeface="Adobe Garamond Pro"/>
              </a:rPr>
              <a:t>and </a:t>
            </a:r>
            <a:r>
              <a:rPr dirty="0" sz="2550" spc="-30">
                <a:latin typeface="Adobe Garamond Pro"/>
                <a:cs typeface="Adobe Garamond Pro"/>
              </a:rPr>
              <a:t>His </a:t>
            </a:r>
            <a:r>
              <a:rPr dirty="0" sz="2550" spc="-25">
                <a:latin typeface="Adobe Garamond Pro"/>
                <a:cs typeface="Adobe Garamond Pro"/>
              </a:rPr>
              <a:t>beloved</a:t>
            </a:r>
            <a:r>
              <a:rPr dirty="0" sz="2550" spc="-65">
                <a:latin typeface="Adobe Garamond Pro"/>
                <a:cs typeface="Adobe Garamond Pro"/>
              </a:rPr>
              <a:t> </a:t>
            </a:r>
            <a:r>
              <a:rPr dirty="0" sz="2550" spc="-25">
                <a:latin typeface="Adobe Garamond Pro"/>
                <a:cs typeface="Adobe Garamond Pro"/>
              </a:rPr>
              <a:t>children.</a:t>
            </a:r>
            <a:endParaRPr sz="2550">
              <a:latin typeface="Adobe Garamond Pro"/>
              <a:cs typeface="Adobe Garamond Pro"/>
            </a:endParaRPr>
          </a:p>
          <a:p>
            <a:pPr marL="12700" marR="257810">
              <a:lnSpc>
                <a:spcPct val="106800"/>
              </a:lnSpc>
              <a:spcBef>
                <a:spcPts val="1450"/>
              </a:spcBef>
            </a:pPr>
            <a:r>
              <a:rPr dirty="0" sz="2550" spc="-25">
                <a:latin typeface="Adobe Garamond Pro"/>
                <a:cs typeface="Adobe Garamond Pro"/>
              </a:rPr>
              <a:t>Seventy </a:t>
            </a:r>
            <a:r>
              <a:rPr dirty="0" sz="2550" spc="-20">
                <a:latin typeface="Adobe Garamond Pro"/>
                <a:cs typeface="Adobe Garamond Pro"/>
              </a:rPr>
              <a:t>years </a:t>
            </a:r>
            <a:r>
              <a:rPr dirty="0" sz="2550" spc="-45">
                <a:latin typeface="Adobe Garamond Pro"/>
                <a:cs typeface="Adobe Garamond Pro"/>
              </a:rPr>
              <a:t>later, </a:t>
            </a:r>
            <a:r>
              <a:rPr dirty="0" sz="2550" spc="-20">
                <a:latin typeface="Adobe Garamond Pro"/>
                <a:cs typeface="Adobe Garamond Pro"/>
              </a:rPr>
              <a:t>prophecy continues  </a:t>
            </a:r>
            <a:r>
              <a:rPr dirty="0" sz="2550" spc="-15">
                <a:latin typeface="Adobe Garamond Pro"/>
                <a:cs typeface="Adobe Garamond Pro"/>
              </a:rPr>
              <a:t>to be </a:t>
            </a:r>
            <a:r>
              <a:rPr dirty="0" sz="2550" spc="-25">
                <a:latin typeface="Adobe Garamond Pro"/>
                <a:cs typeface="Adobe Garamond Pro"/>
              </a:rPr>
              <a:t>fulfilled </a:t>
            </a:r>
            <a:r>
              <a:rPr dirty="0" sz="2550" spc="-15">
                <a:latin typeface="Adobe Garamond Pro"/>
                <a:cs typeface="Adobe Garamond Pro"/>
              </a:rPr>
              <a:t>as </a:t>
            </a:r>
            <a:r>
              <a:rPr dirty="0" sz="2550" spc="-25">
                <a:latin typeface="Adobe Garamond Pro"/>
                <a:cs typeface="Adobe Garamond Pro"/>
              </a:rPr>
              <a:t>God </a:t>
            </a:r>
            <a:r>
              <a:rPr dirty="0" sz="2550" spc="-15">
                <a:latin typeface="Adobe Garamond Pro"/>
                <a:cs typeface="Adobe Garamond Pro"/>
              </a:rPr>
              <a:t>is </a:t>
            </a:r>
            <a:r>
              <a:rPr dirty="0" sz="2550" spc="-25">
                <a:latin typeface="Adobe Garamond Pro"/>
                <a:cs typeface="Adobe Garamond Pro"/>
              </a:rPr>
              <a:t>regathering  </a:t>
            </a:r>
            <a:r>
              <a:rPr dirty="0" sz="2550" spc="-30">
                <a:latin typeface="Adobe Garamond Pro"/>
                <a:cs typeface="Adobe Garamond Pro"/>
              </a:rPr>
              <a:t>His </a:t>
            </a:r>
            <a:r>
              <a:rPr dirty="0" sz="2550" spc="-20">
                <a:latin typeface="Adobe Garamond Pro"/>
                <a:cs typeface="Adobe Garamond Pro"/>
              </a:rPr>
              <a:t>people </a:t>
            </a:r>
            <a:r>
              <a:rPr dirty="0" sz="2550" spc="-15">
                <a:latin typeface="Adobe Garamond Pro"/>
                <a:cs typeface="Adobe Garamond Pro"/>
              </a:rPr>
              <a:t>to </a:t>
            </a:r>
            <a:r>
              <a:rPr dirty="0" sz="2550" spc="-20">
                <a:latin typeface="Adobe Garamond Pro"/>
                <a:cs typeface="Adobe Garamond Pro"/>
              </a:rPr>
              <a:t>their biblical</a:t>
            </a:r>
            <a:r>
              <a:rPr dirty="0" sz="2550" spc="-70">
                <a:latin typeface="Adobe Garamond Pro"/>
                <a:cs typeface="Adobe Garamond Pro"/>
              </a:rPr>
              <a:t> </a:t>
            </a:r>
            <a:r>
              <a:rPr dirty="0" sz="2550" spc="-20">
                <a:latin typeface="Adobe Garamond Pro"/>
                <a:cs typeface="Adobe Garamond Pro"/>
              </a:rPr>
              <a:t>homeland.</a:t>
            </a:r>
            <a:endParaRPr sz="2550">
              <a:latin typeface="Adobe Garamond Pro"/>
              <a:cs typeface="Adobe Garamond Pr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04329" y="5045989"/>
            <a:ext cx="5167630" cy="3759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6800"/>
              </a:lnSpc>
              <a:spcBef>
                <a:spcPts val="100"/>
              </a:spcBef>
            </a:pPr>
            <a:r>
              <a:rPr dirty="0" sz="2550" spc="-225" b="1">
                <a:solidFill>
                  <a:srgbClr val="235995"/>
                </a:solidFill>
                <a:latin typeface="Gill Sans MT"/>
                <a:cs typeface="Gill Sans MT"/>
              </a:rPr>
              <a:t>To </a:t>
            </a: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mark this momentous occasion  </a:t>
            </a:r>
            <a:r>
              <a:rPr dirty="0" sz="2550" spc="-15">
                <a:latin typeface="Adobe Garamond Pro"/>
                <a:cs typeface="Adobe Garamond Pro"/>
              </a:rPr>
              <a:t>and to help </a:t>
            </a:r>
            <a:r>
              <a:rPr dirty="0" sz="2550" spc="-20">
                <a:latin typeface="Adobe Garamond Pro"/>
                <a:cs typeface="Adobe Garamond Pro"/>
              </a:rPr>
              <a:t>educate Christians about  </a:t>
            </a:r>
            <a:r>
              <a:rPr dirty="0" sz="2550" spc="-70">
                <a:latin typeface="Adobe Garamond Pro"/>
                <a:cs typeface="Adobe Garamond Pro"/>
              </a:rPr>
              <a:t>God’s </a:t>
            </a:r>
            <a:r>
              <a:rPr dirty="0" sz="2550" spc="-20">
                <a:latin typeface="Adobe Garamond Pro"/>
                <a:cs typeface="Adobe Garamond Pro"/>
              </a:rPr>
              <a:t>special bond with </a:t>
            </a:r>
            <a:r>
              <a:rPr dirty="0" sz="2550" spc="-25">
                <a:latin typeface="Adobe Garamond Pro"/>
                <a:cs typeface="Adobe Garamond Pro"/>
              </a:rPr>
              <a:t>Israel </a:t>
            </a:r>
            <a:r>
              <a:rPr dirty="0" sz="2550" spc="-15">
                <a:latin typeface="Adobe Garamond Pro"/>
                <a:cs typeface="Adobe Garamond Pro"/>
              </a:rPr>
              <a:t>and </a:t>
            </a:r>
            <a:r>
              <a:rPr dirty="0" sz="2550" spc="-20">
                <a:latin typeface="Adobe Garamond Pro"/>
                <a:cs typeface="Adobe Garamond Pro"/>
              </a:rPr>
              <a:t>the  </a:t>
            </a:r>
            <a:r>
              <a:rPr dirty="0" sz="2550" spc="-30">
                <a:latin typeface="Adobe Garamond Pro"/>
                <a:cs typeface="Adobe Garamond Pro"/>
              </a:rPr>
              <a:t>Jewish </a:t>
            </a:r>
            <a:r>
              <a:rPr dirty="0" sz="2550" spc="-20">
                <a:latin typeface="Adobe Garamond Pro"/>
                <a:cs typeface="Adobe Garamond Pro"/>
              </a:rPr>
              <a:t>people, Rabbi </a:t>
            </a:r>
            <a:r>
              <a:rPr dirty="0" sz="2550" spc="-50">
                <a:latin typeface="Adobe Garamond Pro"/>
                <a:cs typeface="Adobe Garamond Pro"/>
              </a:rPr>
              <a:t>Yechiel </a:t>
            </a:r>
            <a:r>
              <a:rPr dirty="0" sz="2550" spc="-25">
                <a:latin typeface="Adobe Garamond Pro"/>
                <a:cs typeface="Adobe Garamond Pro"/>
              </a:rPr>
              <a:t>Eckstein,  </a:t>
            </a:r>
            <a:r>
              <a:rPr dirty="0" sz="2550" spc="-20">
                <a:latin typeface="Adobe Garamond Pro"/>
                <a:cs typeface="Adobe Garamond Pro"/>
              </a:rPr>
              <a:t>founder </a:t>
            </a:r>
            <a:r>
              <a:rPr dirty="0" sz="2550" spc="-15">
                <a:latin typeface="Adobe Garamond Pro"/>
                <a:cs typeface="Adobe Garamond Pro"/>
              </a:rPr>
              <a:t>and </a:t>
            </a:r>
            <a:r>
              <a:rPr dirty="0" sz="2550" spc="-20">
                <a:latin typeface="Adobe Garamond Pro"/>
                <a:cs typeface="Adobe Garamond Pro"/>
              </a:rPr>
              <a:t>President </a:t>
            </a:r>
            <a:r>
              <a:rPr dirty="0" sz="2550" spc="-15">
                <a:latin typeface="Adobe Garamond Pro"/>
                <a:cs typeface="Adobe Garamond Pro"/>
              </a:rPr>
              <a:t>of </a:t>
            </a:r>
            <a:r>
              <a:rPr dirty="0" sz="2550" spc="-20">
                <a:latin typeface="Adobe Garamond Pro"/>
                <a:cs typeface="Adobe Garamond Pro"/>
              </a:rPr>
              <a:t>the  </a:t>
            </a:r>
            <a:r>
              <a:rPr dirty="0" sz="2550" spc="-20" i="1">
                <a:latin typeface="Adobe Garamond Pro"/>
                <a:cs typeface="Adobe Garamond Pro"/>
              </a:rPr>
              <a:t>International Fellowship </a:t>
            </a:r>
            <a:r>
              <a:rPr dirty="0" sz="2550" spc="-15" i="1">
                <a:latin typeface="Adobe Garamond Pro"/>
                <a:cs typeface="Adobe Garamond Pro"/>
              </a:rPr>
              <a:t>of </a:t>
            </a:r>
            <a:r>
              <a:rPr dirty="0" sz="2550" spc="-20" i="1">
                <a:latin typeface="Adobe Garamond Pro"/>
                <a:cs typeface="Adobe Garamond Pro"/>
              </a:rPr>
              <a:t>Christians and  </a:t>
            </a:r>
            <a:r>
              <a:rPr dirty="0" sz="2550" spc="-15" i="1">
                <a:latin typeface="Adobe Garamond Pro"/>
                <a:cs typeface="Adobe Garamond Pro"/>
              </a:rPr>
              <a:t>Jews </a:t>
            </a:r>
            <a:r>
              <a:rPr dirty="0" sz="2550" spc="5" i="1">
                <a:latin typeface="Palatino Linotype"/>
                <a:cs typeface="Palatino Linotype"/>
              </a:rPr>
              <a:t>of </a:t>
            </a:r>
            <a:r>
              <a:rPr dirty="0" sz="2550" spc="10" i="1">
                <a:latin typeface="Palatino Linotype"/>
                <a:cs typeface="Palatino Linotype"/>
              </a:rPr>
              <a:t>Canada</a:t>
            </a:r>
            <a:r>
              <a:rPr dirty="0" sz="2550" spc="10">
                <a:latin typeface="Adobe Garamond Pro"/>
                <a:cs typeface="Adobe Garamond Pro"/>
              </a:rPr>
              <a:t>¸ </a:t>
            </a:r>
            <a:r>
              <a:rPr dirty="0" sz="2550" spc="-15">
                <a:latin typeface="Adobe Garamond Pro"/>
                <a:cs typeface="Adobe Garamond Pro"/>
              </a:rPr>
              <a:t>has </a:t>
            </a:r>
            <a:r>
              <a:rPr dirty="0" sz="2550" spc="-20">
                <a:latin typeface="Adobe Garamond Pro"/>
                <a:cs typeface="Adobe Garamond Pro"/>
              </a:rPr>
              <a:t>created </a:t>
            </a:r>
            <a:r>
              <a:rPr dirty="0" sz="2550" spc="-5">
                <a:latin typeface="Adobe Garamond Pro"/>
                <a:cs typeface="Adobe Garamond Pro"/>
              </a:rPr>
              <a:t>a </a:t>
            </a:r>
            <a:r>
              <a:rPr dirty="0" sz="2550" spc="-20">
                <a:latin typeface="Adobe Garamond Pro"/>
                <a:cs typeface="Adobe Garamond Pro"/>
              </a:rPr>
              <a:t>special  teaching series </a:t>
            </a:r>
            <a:r>
              <a:rPr dirty="0" sz="2550" spc="-15">
                <a:latin typeface="Adobe Garamond Pro"/>
                <a:cs typeface="Adobe Garamond Pro"/>
              </a:rPr>
              <a:t>for</a:t>
            </a:r>
            <a:r>
              <a:rPr dirty="0" sz="2550" spc="-40">
                <a:latin typeface="Adobe Garamond Pro"/>
                <a:cs typeface="Adobe Garamond Pro"/>
              </a:rPr>
              <a:t> </a:t>
            </a:r>
            <a:r>
              <a:rPr dirty="0" sz="2550" spc="-20">
                <a:latin typeface="Adobe Garamond Pro"/>
                <a:cs typeface="Adobe Garamond Pro"/>
              </a:rPr>
              <a:t>churches,</a:t>
            </a:r>
            <a:endParaRPr sz="2550">
              <a:latin typeface="Adobe Garamond Pro"/>
              <a:cs typeface="Adobe Garamond Pro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2550" spc="-15" i="1">
                <a:latin typeface="Adobe Garamond Pro"/>
                <a:cs typeface="Adobe Garamond Pro"/>
              </a:rPr>
              <a:t>Keys to</a:t>
            </a:r>
            <a:r>
              <a:rPr dirty="0" sz="2550" spc="-50" i="1">
                <a:latin typeface="Adobe Garamond Pro"/>
                <a:cs typeface="Adobe Garamond Pro"/>
              </a:rPr>
              <a:t> </a:t>
            </a:r>
            <a:r>
              <a:rPr dirty="0" sz="2550" spc="-20" i="1">
                <a:latin typeface="Adobe Garamond Pro"/>
                <a:cs typeface="Adobe Garamond Pro"/>
              </a:rPr>
              <a:t>I.S.R.A.E.L</a:t>
            </a:r>
            <a:r>
              <a:rPr dirty="0" sz="2550" spc="-20">
                <a:latin typeface="Adobe Garamond Pro"/>
                <a:cs typeface="Adobe Garamond Pro"/>
              </a:rPr>
              <a:t>.</a:t>
            </a:r>
            <a:endParaRPr sz="2550">
              <a:latin typeface="Adobe Garamond Pro"/>
              <a:cs typeface="Adobe Garamond Pro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18020" y="2070428"/>
            <a:ext cx="6169025" cy="855344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Why </a:t>
            </a:r>
            <a:r>
              <a:rPr dirty="0" spc="-20"/>
              <a:t>Israel? </a:t>
            </a:r>
            <a:r>
              <a:rPr dirty="0" spc="-5"/>
              <a:t>Why</a:t>
            </a:r>
            <a:r>
              <a:rPr dirty="0" spc="-130"/>
              <a:t> </a:t>
            </a:r>
            <a:r>
              <a:rPr dirty="0" spc="-20"/>
              <a:t>now?</a:t>
            </a:r>
          </a:p>
        </p:txBody>
      </p:sp>
      <p:sp>
        <p:nvSpPr>
          <p:cNvPr id="6" name="object 6"/>
          <p:cNvSpPr/>
          <p:nvPr/>
        </p:nvSpPr>
        <p:spPr>
          <a:xfrm>
            <a:off x="3441700" y="0"/>
            <a:ext cx="6121399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197685" y="9017985"/>
            <a:ext cx="3143393" cy="6533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7298" y="3060874"/>
            <a:ext cx="10995660" cy="129794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2700" marR="5080">
              <a:lnSpc>
                <a:spcPts val="3270"/>
              </a:lnSpc>
              <a:spcBef>
                <a:spcPts val="385"/>
              </a:spcBef>
            </a:pPr>
            <a:r>
              <a:rPr dirty="0" sz="2900" spc="-90">
                <a:solidFill>
                  <a:srgbClr val="235995"/>
                </a:solidFill>
                <a:latin typeface="Adobe Garamond Pro"/>
                <a:cs typeface="Adobe Garamond Pro"/>
              </a:rPr>
              <a:t>This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six-week program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explores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six key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principles underlying </a:t>
            </a:r>
            <a:r>
              <a:rPr dirty="0" sz="2900" spc="-70">
                <a:solidFill>
                  <a:srgbClr val="235995"/>
                </a:solidFill>
                <a:latin typeface="Adobe Garamond Pro"/>
                <a:cs typeface="Adobe Garamond Pro"/>
              </a:rPr>
              <a:t>God’s </a:t>
            </a:r>
            <a:r>
              <a:rPr dirty="0" sz="2900" spc="-25">
                <a:solidFill>
                  <a:srgbClr val="235995"/>
                </a:solidFill>
                <a:latin typeface="Adobe Garamond Pro"/>
                <a:cs typeface="Adobe Garamond Pro"/>
              </a:rPr>
              <a:t>covenantal 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relationship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with </a:t>
            </a:r>
            <a:r>
              <a:rPr dirty="0" sz="2900" spc="-30">
                <a:solidFill>
                  <a:srgbClr val="235995"/>
                </a:solidFill>
                <a:latin typeface="Adobe Garamond Pro"/>
                <a:cs typeface="Adobe Garamond Pro"/>
              </a:rPr>
              <a:t>His </a:t>
            </a:r>
            <a:r>
              <a:rPr dirty="0" sz="2900" spc="-25">
                <a:solidFill>
                  <a:srgbClr val="235995"/>
                </a:solidFill>
                <a:latin typeface="Adobe Garamond Pro"/>
                <a:cs typeface="Adobe Garamond Pro"/>
              </a:rPr>
              <a:t>Holy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Land and with </a:t>
            </a:r>
            <a:r>
              <a:rPr dirty="0" sz="2900" spc="-30">
                <a:solidFill>
                  <a:srgbClr val="235995"/>
                </a:solidFill>
                <a:latin typeface="Adobe Garamond Pro"/>
                <a:cs typeface="Adobe Garamond Pro"/>
              </a:rPr>
              <a:t>His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chosen people,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the </a:t>
            </a:r>
            <a:r>
              <a:rPr dirty="0" sz="2900" spc="-30">
                <a:solidFill>
                  <a:srgbClr val="235995"/>
                </a:solidFill>
                <a:latin typeface="Adobe Garamond Pro"/>
                <a:cs typeface="Adobe Garamond Pro"/>
              </a:rPr>
              <a:t>Jews,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using 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the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acrostic</a:t>
            </a:r>
            <a:r>
              <a:rPr dirty="0" sz="2900" spc="-55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I.S.R.A.E.L.</a:t>
            </a:r>
            <a:endParaRPr sz="2900">
              <a:latin typeface="Adobe Garamond Pro"/>
              <a:cs typeface="Adobe Garamond Pr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34966" y="2070428"/>
            <a:ext cx="7934959" cy="855344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What is </a:t>
            </a:r>
            <a:r>
              <a:rPr dirty="0" spc="-15"/>
              <a:t>Keys </a:t>
            </a:r>
            <a:r>
              <a:rPr dirty="0" spc="-5"/>
              <a:t>to</a:t>
            </a:r>
            <a:r>
              <a:rPr dirty="0" spc="-20"/>
              <a:t> </a:t>
            </a:r>
            <a:r>
              <a:rPr dirty="0" spc="-5"/>
              <a:t>I.S.R.A.E.L.?</a:t>
            </a:r>
          </a:p>
        </p:txBody>
      </p:sp>
      <p:sp>
        <p:nvSpPr>
          <p:cNvPr id="4" name="object 4"/>
          <p:cNvSpPr/>
          <p:nvPr/>
        </p:nvSpPr>
        <p:spPr>
          <a:xfrm>
            <a:off x="4412881" y="323570"/>
            <a:ext cx="4179023" cy="1719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13326" y="313639"/>
            <a:ext cx="1473032" cy="17269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424131" y="377771"/>
            <a:ext cx="1289050" cy="1598295"/>
          </a:xfrm>
          <a:custGeom>
            <a:avLst/>
            <a:gdLst/>
            <a:ahLst/>
            <a:cxnLst/>
            <a:rect l="l" t="t" r="r" b="b"/>
            <a:pathLst>
              <a:path w="1289050" h="1598295">
                <a:moveTo>
                  <a:pt x="787967" y="1199032"/>
                </a:moveTo>
                <a:lnTo>
                  <a:pt x="291260" y="1199032"/>
                </a:lnTo>
                <a:lnTo>
                  <a:pt x="539850" y="1598180"/>
                </a:lnTo>
                <a:lnTo>
                  <a:pt x="650255" y="1420571"/>
                </a:lnTo>
                <a:lnTo>
                  <a:pt x="545273" y="1420571"/>
                </a:lnTo>
                <a:lnTo>
                  <a:pt x="440650" y="1253578"/>
                </a:lnTo>
                <a:lnTo>
                  <a:pt x="754644" y="1252639"/>
                </a:lnTo>
                <a:lnTo>
                  <a:pt x="787967" y="1199032"/>
                </a:lnTo>
                <a:close/>
              </a:path>
              <a:path w="1289050" h="1598295">
                <a:moveTo>
                  <a:pt x="754644" y="1252639"/>
                </a:moveTo>
                <a:lnTo>
                  <a:pt x="649451" y="1252639"/>
                </a:lnTo>
                <a:lnTo>
                  <a:pt x="545273" y="1420571"/>
                </a:lnTo>
                <a:lnTo>
                  <a:pt x="650255" y="1420571"/>
                </a:lnTo>
                <a:lnTo>
                  <a:pt x="754644" y="1252639"/>
                </a:lnTo>
                <a:close/>
              </a:path>
              <a:path w="1289050" h="1598295">
                <a:moveTo>
                  <a:pt x="245899" y="942301"/>
                </a:moveTo>
                <a:lnTo>
                  <a:pt x="61035" y="942301"/>
                </a:lnTo>
                <a:lnTo>
                  <a:pt x="167181" y="1112964"/>
                </a:lnTo>
                <a:lnTo>
                  <a:pt x="59000" y="1113865"/>
                </a:lnTo>
                <a:lnTo>
                  <a:pt x="67127" y="1146833"/>
                </a:lnTo>
                <a:lnTo>
                  <a:pt x="80292" y="1199863"/>
                </a:lnTo>
                <a:lnTo>
                  <a:pt x="787967" y="1199032"/>
                </a:lnTo>
                <a:lnTo>
                  <a:pt x="789151" y="1197127"/>
                </a:lnTo>
                <a:lnTo>
                  <a:pt x="1288629" y="1195120"/>
                </a:lnTo>
                <a:lnTo>
                  <a:pt x="1236392" y="1111288"/>
                </a:lnTo>
                <a:lnTo>
                  <a:pt x="351522" y="1111288"/>
                </a:lnTo>
                <a:lnTo>
                  <a:pt x="245899" y="942301"/>
                </a:lnTo>
                <a:close/>
              </a:path>
              <a:path w="1289050" h="1598295">
                <a:moveTo>
                  <a:pt x="914871" y="487362"/>
                </a:moveTo>
                <a:lnTo>
                  <a:pt x="729423" y="487362"/>
                </a:lnTo>
                <a:lnTo>
                  <a:pt x="927899" y="804646"/>
                </a:lnTo>
                <a:lnTo>
                  <a:pt x="739710" y="1107592"/>
                </a:lnTo>
                <a:lnTo>
                  <a:pt x="351522" y="1111288"/>
                </a:lnTo>
                <a:lnTo>
                  <a:pt x="1236392" y="1111288"/>
                </a:lnTo>
                <a:lnTo>
                  <a:pt x="1233164" y="1106106"/>
                </a:lnTo>
                <a:lnTo>
                  <a:pt x="912430" y="1106106"/>
                </a:lnTo>
                <a:lnTo>
                  <a:pt x="1014005" y="942403"/>
                </a:lnTo>
                <a:lnTo>
                  <a:pt x="1131159" y="942403"/>
                </a:lnTo>
                <a:lnTo>
                  <a:pt x="1039125" y="794702"/>
                </a:lnTo>
                <a:lnTo>
                  <a:pt x="1125197" y="656285"/>
                </a:lnTo>
                <a:lnTo>
                  <a:pt x="1020075" y="656285"/>
                </a:lnTo>
                <a:lnTo>
                  <a:pt x="914871" y="487362"/>
                </a:lnTo>
                <a:close/>
              </a:path>
              <a:path w="1289050" h="1598295">
                <a:moveTo>
                  <a:pt x="1131159" y="942403"/>
                </a:moveTo>
                <a:lnTo>
                  <a:pt x="1014005" y="942403"/>
                </a:lnTo>
                <a:lnTo>
                  <a:pt x="1115287" y="1104264"/>
                </a:lnTo>
                <a:lnTo>
                  <a:pt x="912430" y="1106106"/>
                </a:lnTo>
                <a:lnTo>
                  <a:pt x="1233164" y="1106106"/>
                </a:lnTo>
                <a:lnTo>
                  <a:pt x="1131159" y="942403"/>
                </a:lnTo>
                <a:close/>
              </a:path>
              <a:path w="1289050" h="1598295">
                <a:moveTo>
                  <a:pt x="31146" y="598963"/>
                </a:moveTo>
                <a:lnTo>
                  <a:pt x="24870" y="624954"/>
                </a:lnTo>
                <a:lnTo>
                  <a:pt x="12891" y="675382"/>
                </a:lnTo>
                <a:lnTo>
                  <a:pt x="2589" y="719795"/>
                </a:lnTo>
                <a:lnTo>
                  <a:pt x="0" y="731399"/>
                </a:lnTo>
                <a:lnTo>
                  <a:pt x="44842" y="803389"/>
                </a:lnTo>
                <a:lnTo>
                  <a:pt x="1359" y="873367"/>
                </a:lnTo>
                <a:lnTo>
                  <a:pt x="2584" y="878862"/>
                </a:lnTo>
                <a:lnTo>
                  <a:pt x="12883" y="923278"/>
                </a:lnTo>
                <a:lnTo>
                  <a:pt x="24860" y="973708"/>
                </a:lnTo>
                <a:lnTo>
                  <a:pt x="29508" y="992960"/>
                </a:lnTo>
                <a:lnTo>
                  <a:pt x="61035" y="942301"/>
                </a:lnTo>
                <a:lnTo>
                  <a:pt x="245899" y="942301"/>
                </a:lnTo>
                <a:lnTo>
                  <a:pt x="153160" y="793927"/>
                </a:lnTo>
                <a:lnTo>
                  <a:pt x="238747" y="656234"/>
                </a:lnTo>
                <a:lnTo>
                  <a:pt x="66927" y="656234"/>
                </a:lnTo>
                <a:lnTo>
                  <a:pt x="31146" y="598963"/>
                </a:lnTo>
                <a:close/>
              </a:path>
              <a:path w="1289050" h="1598295">
                <a:moveTo>
                  <a:pt x="1232426" y="483844"/>
                </a:moveTo>
                <a:lnTo>
                  <a:pt x="1127390" y="483844"/>
                </a:lnTo>
                <a:lnTo>
                  <a:pt x="1020075" y="656285"/>
                </a:lnTo>
                <a:lnTo>
                  <a:pt x="1125197" y="656285"/>
                </a:lnTo>
                <a:lnTo>
                  <a:pt x="1232426" y="483844"/>
                </a:lnTo>
                <a:close/>
              </a:path>
              <a:path w="1289050" h="1598295">
                <a:moveTo>
                  <a:pt x="340540" y="492467"/>
                </a:moveTo>
                <a:lnTo>
                  <a:pt x="168680" y="492467"/>
                </a:lnTo>
                <a:lnTo>
                  <a:pt x="66927" y="656234"/>
                </a:lnTo>
                <a:lnTo>
                  <a:pt x="238747" y="656234"/>
                </a:lnTo>
                <a:lnTo>
                  <a:pt x="340540" y="492467"/>
                </a:lnTo>
                <a:close/>
              </a:path>
              <a:path w="1289050" h="1598295">
                <a:moveTo>
                  <a:pt x="544270" y="0"/>
                </a:moveTo>
                <a:lnTo>
                  <a:pt x="294981" y="401116"/>
                </a:lnTo>
                <a:lnTo>
                  <a:pt x="79524" y="401938"/>
                </a:lnTo>
                <a:lnTo>
                  <a:pt x="67138" y="451835"/>
                </a:lnTo>
                <a:lnTo>
                  <a:pt x="56872" y="493482"/>
                </a:lnTo>
                <a:lnTo>
                  <a:pt x="340540" y="492467"/>
                </a:lnTo>
                <a:lnTo>
                  <a:pt x="341463" y="490981"/>
                </a:lnTo>
                <a:lnTo>
                  <a:pt x="914871" y="487362"/>
                </a:lnTo>
                <a:lnTo>
                  <a:pt x="913890" y="485787"/>
                </a:lnTo>
                <a:lnTo>
                  <a:pt x="1232426" y="483844"/>
                </a:lnTo>
                <a:lnTo>
                  <a:pt x="1285108" y="399122"/>
                </a:lnTo>
                <a:lnTo>
                  <a:pt x="792720" y="399122"/>
                </a:lnTo>
                <a:lnTo>
                  <a:pt x="759579" y="345884"/>
                </a:lnTo>
                <a:lnTo>
                  <a:pt x="431710" y="345884"/>
                </a:lnTo>
                <a:lnTo>
                  <a:pt x="535964" y="178053"/>
                </a:lnTo>
                <a:lnTo>
                  <a:pt x="655107" y="178053"/>
                </a:lnTo>
                <a:lnTo>
                  <a:pt x="544270" y="0"/>
                </a:lnTo>
                <a:close/>
              </a:path>
              <a:path w="1289050" h="1598295">
                <a:moveTo>
                  <a:pt x="1286293" y="397217"/>
                </a:moveTo>
                <a:lnTo>
                  <a:pt x="792720" y="399122"/>
                </a:lnTo>
                <a:lnTo>
                  <a:pt x="1285108" y="399122"/>
                </a:lnTo>
                <a:lnTo>
                  <a:pt x="1286293" y="397217"/>
                </a:lnTo>
                <a:close/>
              </a:path>
              <a:path w="1289050" h="1598295">
                <a:moveTo>
                  <a:pt x="655107" y="178053"/>
                </a:moveTo>
                <a:lnTo>
                  <a:pt x="535964" y="178053"/>
                </a:lnTo>
                <a:lnTo>
                  <a:pt x="640409" y="345058"/>
                </a:lnTo>
                <a:lnTo>
                  <a:pt x="431710" y="345884"/>
                </a:lnTo>
                <a:lnTo>
                  <a:pt x="759579" y="345884"/>
                </a:lnTo>
                <a:lnTo>
                  <a:pt x="655107" y="178053"/>
                </a:lnTo>
                <a:close/>
              </a:path>
            </a:pathLst>
          </a:custGeom>
          <a:solidFill>
            <a:srgbClr val="138AC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428096" y="375526"/>
            <a:ext cx="1298194" cy="15981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189756" y="1138728"/>
            <a:ext cx="385445" cy="343535"/>
          </a:xfrm>
          <a:custGeom>
            <a:avLst/>
            <a:gdLst/>
            <a:ahLst/>
            <a:cxnLst/>
            <a:rect l="l" t="t" r="r" b="b"/>
            <a:pathLst>
              <a:path w="385445" h="343534">
                <a:moveTo>
                  <a:pt x="150329" y="0"/>
                </a:moveTo>
                <a:lnTo>
                  <a:pt x="0" y="0"/>
                </a:lnTo>
                <a:lnTo>
                  <a:pt x="0" y="343090"/>
                </a:lnTo>
                <a:lnTo>
                  <a:pt x="150329" y="343090"/>
                </a:lnTo>
                <a:lnTo>
                  <a:pt x="150329" y="181965"/>
                </a:lnTo>
                <a:lnTo>
                  <a:pt x="151333" y="181495"/>
                </a:lnTo>
                <a:lnTo>
                  <a:pt x="302873" y="181495"/>
                </a:lnTo>
                <a:lnTo>
                  <a:pt x="291566" y="159219"/>
                </a:lnTo>
                <a:lnTo>
                  <a:pt x="300043" y="143573"/>
                </a:lnTo>
                <a:lnTo>
                  <a:pt x="151333" y="143573"/>
                </a:lnTo>
                <a:lnTo>
                  <a:pt x="150329" y="143103"/>
                </a:lnTo>
                <a:lnTo>
                  <a:pt x="150329" y="0"/>
                </a:lnTo>
                <a:close/>
              </a:path>
              <a:path w="385445" h="343534">
                <a:moveTo>
                  <a:pt x="302873" y="181495"/>
                </a:moveTo>
                <a:lnTo>
                  <a:pt x="151333" y="181495"/>
                </a:lnTo>
                <a:lnTo>
                  <a:pt x="215900" y="343090"/>
                </a:lnTo>
                <a:lnTo>
                  <a:pt x="384898" y="343090"/>
                </a:lnTo>
                <a:lnTo>
                  <a:pt x="302873" y="181495"/>
                </a:lnTo>
                <a:close/>
              </a:path>
              <a:path w="385445" h="343534">
                <a:moveTo>
                  <a:pt x="377825" y="0"/>
                </a:moveTo>
                <a:lnTo>
                  <a:pt x="213385" y="0"/>
                </a:lnTo>
                <a:lnTo>
                  <a:pt x="151333" y="143573"/>
                </a:lnTo>
                <a:lnTo>
                  <a:pt x="300043" y="143573"/>
                </a:lnTo>
                <a:lnTo>
                  <a:pt x="3778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607889" y="1372408"/>
            <a:ext cx="270510" cy="109220"/>
          </a:xfrm>
          <a:custGeom>
            <a:avLst/>
            <a:gdLst/>
            <a:ahLst/>
            <a:cxnLst/>
            <a:rect l="l" t="t" r="r" b="b"/>
            <a:pathLst>
              <a:path w="270509" h="109219">
                <a:moveTo>
                  <a:pt x="0" y="109220"/>
                </a:moveTo>
                <a:lnTo>
                  <a:pt x="269887" y="109220"/>
                </a:lnTo>
                <a:lnTo>
                  <a:pt x="269887" y="0"/>
                </a:lnTo>
                <a:lnTo>
                  <a:pt x="0" y="0"/>
                </a:lnTo>
                <a:lnTo>
                  <a:pt x="0" y="1092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607889" y="13628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 h="0">
                <a:moveTo>
                  <a:pt x="0" y="0"/>
                </a:moveTo>
                <a:lnTo>
                  <a:pt x="150329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607889" y="1312719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 h="0">
                <a:moveTo>
                  <a:pt x="0" y="0"/>
                </a:moveTo>
                <a:lnTo>
                  <a:pt x="241134" y="0"/>
                </a:lnTo>
              </a:path>
            </a:pathLst>
          </a:custGeom>
          <a:ln w="8127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607889" y="126255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 h="0">
                <a:moveTo>
                  <a:pt x="0" y="0"/>
                </a:moveTo>
                <a:lnTo>
                  <a:pt x="150329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607889" y="1138728"/>
            <a:ext cx="262890" cy="114300"/>
          </a:xfrm>
          <a:custGeom>
            <a:avLst/>
            <a:gdLst/>
            <a:ahLst/>
            <a:cxnLst/>
            <a:rect l="l" t="t" r="r" b="b"/>
            <a:pathLst>
              <a:path w="262890" h="114300">
                <a:moveTo>
                  <a:pt x="0" y="114300"/>
                </a:moveTo>
                <a:lnTo>
                  <a:pt x="262826" y="114300"/>
                </a:lnTo>
                <a:lnTo>
                  <a:pt x="262826" y="0"/>
                </a:lnTo>
                <a:lnTo>
                  <a:pt x="0" y="0"/>
                </a:lnTo>
                <a:lnTo>
                  <a:pt x="0" y="114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896404" y="1138726"/>
            <a:ext cx="417830" cy="343535"/>
          </a:xfrm>
          <a:custGeom>
            <a:avLst/>
            <a:gdLst/>
            <a:ahLst/>
            <a:cxnLst/>
            <a:rect l="l" t="t" r="r" b="b"/>
            <a:pathLst>
              <a:path w="417829" h="343534">
                <a:moveTo>
                  <a:pt x="169494" y="0"/>
                </a:moveTo>
                <a:lnTo>
                  <a:pt x="0" y="0"/>
                </a:lnTo>
                <a:lnTo>
                  <a:pt x="134175" y="198081"/>
                </a:lnTo>
                <a:lnTo>
                  <a:pt x="134175" y="343077"/>
                </a:lnTo>
                <a:lnTo>
                  <a:pt x="284505" y="343077"/>
                </a:lnTo>
                <a:lnTo>
                  <a:pt x="284505" y="193814"/>
                </a:lnTo>
                <a:lnTo>
                  <a:pt x="363949" y="78193"/>
                </a:lnTo>
                <a:lnTo>
                  <a:pt x="210858" y="78193"/>
                </a:lnTo>
                <a:lnTo>
                  <a:pt x="169494" y="0"/>
                </a:lnTo>
                <a:close/>
              </a:path>
              <a:path w="417829" h="343534">
                <a:moveTo>
                  <a:pt x="417677" y="0"/>
                </a:moveTo>
                <a:lnTo>
                  <a:pt x="253733" y="0"/>
                </a:lnTo>
                <a:lnTo>
                  <a:pt x="211874" y="78193"/>
                </a:lnTo>
                <a:lnTo>
                  <a:pt x="363949" y="78193"/>
                </a:lnTo>
                <a:lnTo>
                  <a:pt x="4176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302944" y="1133514"/>
            <a:ext cx="299720" cy="353695"/>
          </a:xfrm>
          <a:custGeom>
            <a:avLst/>
            <a:gdLst/>
            <a:ahLst/>
            <a:cxnLst/>
            <a:rect l="l" t="t" r="r" b="b"/>
            <a:pathLst>
              <a:path w="299720" h="353694">
                <a:moveTo>
                  <a:pt x="10591" y="208978"/>
                </a:moveTo>
                <a:lnTo>
                  <a:pt x="10591" y="325551"/>
                </a:lnTo>
                <a:lnTo>
                  <a:pt x="40604" y="337313"/>
                </a:lnTo>
                <a:lnTo>
                  <a:pt x="75157" y="346100"/>
                </a:lnTo>
                <a:lnTo>
                  <a:pt x="111602" y="351601"/>
                </a:lnTo>
                <a:lnTo>
                  <a:pt x="147294" y="353504"/>
                </a:lnTo>
                <a:lnTo>
                  <a:pt x="199949" y="348197"/>
                </a:lnTo>
                <a:lnTo>
                  <a:pt x="242332" y="333110"/>
                </a:lnTo>
                <a:lnTo>
                  <a:pt x="273624" y="309495"/>
                </a:lnTo>
                <a:lnTo>
                  <a:pt x="293002" y="278601"/>
                </a:lnTo>
                <a:lnTo>
                  <a:pt x="298195" y="249732"/>
                </a:lnTo>
                <a:lnTo>
                  <a:pt x="130657" y="249732"/>
                </a:lnTo>
                <a:lnTo>
                  <a:pt x="109625" y="247561"/>
                </a:lnTo>
                <a:lnTo>
                  <a:pt x="80835" y="240547"/>
                </a:lnTo>
                <a:lnTo>
                  <a:pt x="46939" y="227937"/>
                </a:lnTo>
                <a:lnTo>
                  <a:pt x="10591" y="208978"/>
                </a:lnTo>
                <a:close/>
              </a:path>
              <a:path w="299720" h="353694">
                <a:moveTo>
                  <a:pt x="148818" y="0"/>
                </a:moveTo>
                <a:lnTo>
                  <a:pt x="97892" y="5428"/>
                </a:lnTo>
                <a:lnTo>
                  <a:pt x="56553" y="20911"/>
                </a:lnTo>
                <a:lnTo>
                  <a:pt x="25797" y="45243"/>
                </a:lnTo>
                <a:lnTo>
                  <a:pt x="0" y="115633"/>
                </a:lnTo>
                <a:lnTo>
                  <a:pt x="2349" y="138536"/>
                </a:lnTo>
                <a:lnTo>
                  <a:pt x="19154" y="173869"/>
                </a:lnTo>
                <a:lnTo>
                  <a:pt x="62099" y="205872"/>
                </a:lnTo>
                <a:lnTo>
                  <a:pt x="119463" y="223700"/>
                </a:lnTo>
                <a:lnTo>
                  <a:pt x="138214" y="227457"/>
                </a:lnTo>
                <a:lnTo>
                  <a:pt x="144779" y="228879"/>
                </a:lnTo>
                <a:lnTo>
                  <a:pt x="149313" y="231724"/>
                </a:lnTo>
                <a:lnTo>
                  <a:pt x="149313" y="244055"/>
                </a:lnTo>
                <a:lnTo>
                  <a:pt x="145783" y="249732"/>
                </a:lnTo>
                <a:lnTo>
                  <a:pt x="298195" y="249732"/>
                </a:lnTo>
                <a:lnTo>
                  <a:pt x="290501" y="200274"/>
                </a:lnTo>
                <a:lnTo>
                  <a:pt x="262813" y="167754"/>
                </a:lnTo>
                <a:lnTo>
                  <a:pt x="204362" y="141152"/>
                </a:lnTo>
                <a:lnTo>
                  <a:pt x="161416" y="131267"/>
                </a:lnTo>
                <a:lnTo>
                  <a:pt x="155371" y="129374"/>
                </a:lnTo>
                <a:lnTo>
                  <a:pt x="149821" y="126517"/>
                </a:lnTo>
                <a:lnTo>
                  <a:pt x="149821" y="114198"/>
                </a:lnTo>
                <a:lnTo>
                  <a:pt x="153860" y="108991"/>
                </a:lnTo>
                <a:lnTo>
                  <a:pt x="278968" y="108991"/>
                </a:lnTo>
                <a:lnTo>
                  <a:pt x="278968" y="27012"/>
                </a:lnTo>
                <a:lnTo>
                  <a:pt x="250818" y="15993"/>
                </a:lnTo>
                <a:lnTo>
                  <a:pt x="218041" y="7462"/>
                </a:lnTo>
                <a:lnTo>
                  <a:pt x="183190" y="1954"/>
                </a:lnTo>
                <a:lnTo>
                  <a:pt x="148818" y="0"/>
                </a:lnTo>
                <a:close/>
              </a:path>
              <a:path w="299720" h="353694">
                <a:moveTo>
                  <a:pt x="278968" y="108991"/>
                </a:moveTo>
                <a:lnTo>
                  <a:pt x="168478" y="108991"/>
                </a:lnTo>
                <a:lnTo>
                  <a:pt x="186954" y="110597"/>
                </a:lnTo>
                <a:lnTo>
                  <a:pt x="212945" y="115801"/>
                </a:lnTo>
                <a:lnTo>
                  <a:pt x="244325" y="125182"/>
                </a:lnTo>
                <a:lnTo>
                  <a:pt x="278968" y="139319"/>
                </a:lnTo>
                <a:lnTo>
                  <a:pt x="278968" y="108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811797" y="1326344"/>
            <a:ext cx="103505" cy="155575"/>
          </a:xfrm>
          <a:custGeom>
            <a:avLst/>
            <a:gdLst/>
            <a:ahLst/>
            <a:cxnLst/>
            <a:rect l="l" t="t" r="r" b="b"/>
            <a:pathLst>
              <a:path w="103504" h="155575">
                <a:moveTo>
                  <a:pt x="103174" y="0"/>
                </a:moveTo>
                <a:lnTo>
                  <a:pt x="0" y="0"/>
                </a:lnTo>
                <a:lnTo>
                  <a:pt x="0" y="155460"/>
                </a:lnTo>
                <a:lnTo>
                  <a:pt x="103174" y="155460"/>
                </a:lnTo>
                <a:lnTo>
                  <a:pt x="1031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741859" y="1286339"/>
            <a:ext cx="243204" cy="0"/>
          </a:xfrm>
          <a:custGeom>
            <a:avLst/>
            <a:gdLst/>
            <a:ahLst/>
            <a:cxnLst/>
            <a:rect l="l" t="t" r="r" b="b"/>
            <a:pathLst>
              <a:path w="243204" h="0">
                <a:moveTo>
                  <a:pt x="0" y="0"/>
                </a:moveTo>
                <a:lnTo>
                  <a:pt x="243039" y="0"/>
                </a:lnTo>
              </a:path>
            </a:pathLst>
          </a:custGeom>
          <a:ln w="8000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003585" y="1242755"/>
            <a:ext cx="280035" cy="243204"/>
          </a:xfrm>
          <a:custGeom>
            <a:avLst/>
            <a:gdLst/>
            <a:ahLst/>
            <a:cxnLst/>
            <a:rect l="l" t="t" r="r" b="b"/>
            <a:pathLst>
              <a:path w="280034" h="243205">
                <a:moveTo>
                  <a:pt x="139865" y="0"/>
                </a:moveTo>
                <a:lnTo>
                  <a:pt x="84857" y="9349"/>
                </a:lnTo>
                <a:lnTo>
                  <a:pt x="40462" y="35042"/>
                </a:lnTo>
                <a:lnTo>
                  <a:pt x="10802" y="73541"/>
                </a:lnTo>
                <a:lnTo>
                  <a:pt x="0" y="121310"/>
                </a:lnTo>
                <a:lnTo>
                  <a:pt x="10802" y="169086"/>
                </a:lnTo>
                <a:lnTo>
                  <a:pt x="40462" y="207589"/>
                </a:lnTo>
                <a:lnTo>
                  <a:pt x="84857" y="233283"/>
                </a:lnTo>
                <a:lnTo>
                  <a:pt x="139865" y="242633"/>
                </a:lnTo>
                <a:lnTo>
                  <a:pt x="194878" y="233283"/>
                </a:lnTo>
                <a:lnTo>
                  <a:pt x="239272" y="207589"/>
                </a:lnTo>
                <a:lnTo>
                  <a:pt x="268929" y="169086"/>
                </a:lnTo>
                <a:lnTo>
                  <a:pt x="271125" y="159372"/>
                </a:lnTo>
                <a:lnTo>
                  <a:pt x="139865" y="159372"/>
                </a:lnTo>
                <a:lnTo>
                  <a:pt x="124752" y="156517"/>
                </a:lnTo>
                <a:lnTo>
                  <a:pt x="112429" y="148723"/>
                </a:lnTo>
                <a:lnTo>
                  <a:pt x="104132" y="137148"/>
                </a:lnTo>
                <a:lnTo>
                  <a:pt x="101092" y="122948"/>
                </a:lnTo>
                <a:lnTo>
                  <a:pt x="104132" y="108747"/>
                </a:lnTo>
                <a:lnTo>
                  <a:pt x="112429" y="97167"/>
                </a:lnTo>
                <a:lnTo>
                  <a:pt x="124752" y="89369"/>
                </a:lnTo>
                <a:lnTo>
                  <a:pt x="139865" y="86512"/>
                </a:lnTo>
                <a:lnTo>
                  <a:pt x="271862" y="86512"/>
                </a:lnTo>
                <a:lnTo>
                  <a:pt x="268929" y="73541"/>
                </a:lnTo>
                <a:lnTo>
                  <a:pt x="239272" y="35042"/>
                </a:lnTo>
                <a:lnTo>
                  <a:pt x="194878" y="9349"/>
                </a:lnTo>
                <a:lnTo>
                  <a:pt x="139865" y="0"/>
                </a:lnTo>
                <a:close/>
              </a:path>
              <a:path w="280034" h="243205">
                <a:moveTo>
                  <a:pt x="271862" y="86512"/>
                </a:moveTo>
                <a:lnTo>
                  <a:pt x="139865" y="86512"/>
                </a:lnTo>
                <a:lnTo>
                  <a:pt x="154978" y="89369"/>
                </a:lnTo>
                <a:lnTo>
                  <a:pt x="167300" y="97167"/>
                </a:lnTo>
                <a:lnTo>
                  <a:pt x="175598" y="108747"/>
                </a:lnTo>
                <a:lnTo>
                  <a:pt x="178638" y="122948"/>
                </a:lnTo>
                <a:lnTo>
                  <a:pt x="175598" y="137148"/>
                </a:lnTo>
                <a:lnTo>
                  <a:pt x="167300" y="148723"/>
                </a:lnTo>
                <a:lnTo>
                  <a:pt x="154978" y="156517"/>
                </a:lnTo>
                <a:lnTo>
                  <a:pt x="139865" y="159372"/>
                </a:lnTo>
                <a:lnTo>
                  <a:pt x="271125" y="159372"/>
                </a:lnTo>
                <a:lnTo>
                  <a:pt x="279730" y="121310"/>
                </a:lnTo>
                <a:lnTo>
                  <a:pt x="271862" y="865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248485" y="8979885"/>
            <a:ext cx="3143393" cy="6533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7298" y="3060874"/>
            <a:ext cx="10995660" cy="564451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2700" marR="5080">
              <a:lnSpc>
                <a:spcPts val="3270"/>
              </a:lnSpc>
              <a:spcBef>
                <a:spcPts val="385"/>
              </a:spcBef>
            </a:pPr>
            <a:r>
              <a:rPr dirty="0" sz="2900" spc="-90">
                <a:solidFill>
                  <a:srgbClr val="235995"/>
                </a:solidFill>
                <a:latin typeface="Adobe Garamond Pro"/>
                <a:cs typeface="Adobe Garamond Pro"/>
              </a:rPr>
              <a:t>This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six-week program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explores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six key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principles underlying </a:t>
            </a:r>
            <a:r>
              <a:rPr dirty="0" sz="2900" spc="-70">
                <a:solidFill>
                  <a:srgbClr val="235995"/>
                </a:solidFill>
                <a:latin typeface="Adobe Garamond Pro"/>
                <a:cs typeface="Adobe Garamond Pro"/>
              </a:rPr>
              <a:t>God’s </a:t>
            </a:r>
            <a:r>
              <a:rPr dirty="0" sz="2900" spc="-25">
                <a:solidFill>
                  <a:srgbClr val="235995"/>
                </a:solidFill>
                <a:latin typeface="Adobe Garamond Pro"/>
                <a:cs typeface="Adobe Garamond Pro"/>
              </a:rPr>
              <a:t>covenantal 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relationship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with </a:t>
            </a:r>
            <a:r>
              <a:rPr dirty="0" sz="2900" spc="-30">
                <a:solidFill>
                  <a:srgbClr val="235995"/>
                </a:solidFill>
                <a:latin typeface="Adobe Garamond Pro"/>
                <a:cs typeface="Adobe Garamond Pro"/>
              </a:rPr>
              <a:t>His </a:t>
            </a:r>
            <a:r>
              <a:rPr dirty="0" sz="2900" spc="-25">
                <a:solidFill>
                  <a:srgbClr val="235995"/>
                </a:solidFill>
                <a:latin typeface="Adobe Garamond Pro"/>
                <a:cs typeface="Adobe Garamond Pro"/>
              </a:rPr>
              <a:t>Holy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Land and with </a:t>
            </a:r>
            <a:r>
              <a:rPr dirty="0" sz="2900" spc="-30">
                <a:solidFill>
                  <a:srgbClr val="235995"/>
                </a:solidFill>
                <a:latin typeface="Adobe Garamond Pro"/>
                <a:cs typeface="Adobe Garamond Pro"/>
              </a:rPr>
              <a:t>His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chosen people,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the </a:t>
            </a:r>
            <a:r>
              <a:rPr dirty="0" sz="2900" spc="-30">
                <a:solidFill>
                  <a:srgbClr val="235995"/>
                </a:solidFill>
                <a:latin typeface="Adobe Garamond Pro"/>
                <a:cs typeface="Adobe Garamond Pro"/>
              </a:rPr>
              <a:t>Jews,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using 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the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acrostic</a:t>
            </a:r>
            <a:r>
              <a:rPr dirty="0" sz="2900" spc="-55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I.S.R.A.E.L.</a:t>
            </a:r>
            <a:endParaRPr sz="2900">
              <a:latin typeface="Adobe Garamond Pro"/>
              <a:cs typeface="Adobe Garamond Pro"/>
            </a:endParaRPr>
          </a:p>
          <a:p>
            <a:pPr marL="12700" marR="6245860">
              <a:lnSpc>
                <a:spcPct val="124600"/>
              </a:lnSpc>
              <a:spcBef>
                <a:spcPts val="940"/>
              </a:spcBef>
              <a:tabLst>
                <a:tab pos="312420" algn="l"/>
              </a:tabLst>
            </a:pP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What </a:t>
            </a:r>
            <a:r>
              <a:rPr dirty="0" sz="2550" spc="-35" b="1">
                <a:solidFill>
                  <a:srgbClr val="235995"/>
                </a:solidFill>
                <a:latin typeface="Gill Sans MT"/>
                <a:cs typeface="Gill Sans MT"/>
              </a:rPr>
              <a:t>are </a:t>
            </a:r>
            <a:r>
              <a:rPr dirty="0" sz="2550" spc="-15" b="1">
                <a:solidFill>
                  <a:srgbClr val="235995"/>
                </a:solidFill>
                <a:latin typeface="Gill Sans MT"/>
                <a:cs typeface="Gill Sans MT"/>
              </a:rPr>
              <a:t>the six </a:t>
            </a:r>
            <a:r>
              <a:rPr dirty="0" sz="2550" spc="-55" b="1">
                <a:solidFill>
                  <a:srgbClr val="235995"/>
                </a:solidFill>
                <a:latin typeface="Gill Sans MT"/>
                <a:cs typeface="Gill Sans MT"/>
              </a:rPr>
              <a:t>key </a:t>
            </a: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principles?  </a:t>
            </a:r>
            <a:r>
              <a:rPr dirty="0" sz="2550" spc="-5" b="1">
                <a:solidFill>
                  <a:srgbClr val="235995"/>
                </a:solidFill>
                <a:latin typeface="Gill Sans MT"/>
                <a:cs typeface="Gill Sans MT"/>
              </a:rPr>
              <a:t>I	- </a:t>
            </a: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I</a:t>
            </a:r>
            <a:r>
              <a:rPr dirty="0" sz="2550" spc="-20">
                <a:latin typeface="Adobe Garamond Pro"/>
                <a:cs typeface="Adobe Garamond Pro"/>
              </a:rPr>
              <a:t>mportant </a:t>
            </a:r>
            <a:r>
              <a:rPr dirty="0" sz="2550" spc="-15">
                <a:latin typeface="Adobe Garamond Pro"/>
                <a:cs typeface="Adobe Garamond Pro"/>
              </a:rPr>
              <a:t>to </a:t>
            </a:r>
            <a:r>
              <a:rPr dirty="0" sz="2550" spc="-25">
                <a:latin typeface="Adobe Garamond Pro"/>
                <a:cs typeface="Adobe Garamond Pro"/>
              </a:rPr>
              <a:t>God </a:t>
            </a:r>
            <a:r>
              <a:rPr dirty="0" sz="2150" spc="-5">
                <a:latin typeface="Adobe Garamond Pro"/>
                <a:cs typeface="Adobe Garamond Pro"/>
              </a:rPr>
              <a:t>(Genesis</a:t>
            </a:r>
            <a:r>
              <a:rPr dirty="0" sz="2150" spc="-150">
                <a:latin typeface="Adobe Garamond Pro"/>
                <a:cs typeface="Adobe Garamond Pro"/>
              </a:rPr>
              <a:t> </a:t>
            </a:r>
            <a:r>
              <a:rPr dirty="0" sz="2150" spc="-5">
                <a:latin typeface="Adobe Garamond Pro"/>
                <a:cs typeface="Adobe Garamond Pro"/>
              </a:rPr>
              <a:t>12:3)</a:t>
            </a:r>
            <a:endParaRPr sz="2150">
              <a:latin typeface="Adobe Garamond Pro"/>
              <a:cs typeface="Adobe Garamond Pro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 sz="2550" spc="-10" b="1">
                <a:solidFill>
                  <a:srgbClr val="235995"/>
                </a:solidFill>
                <a:latin typeface="Gill Sans MT"/>
                <a:cs typeface="Gill Sans MT"/>
              </a:rPr>
              <a:t>S </a:t>
            </a:r>
            <a:r>
              <a:rPr dirty="0" sz="2550" spc="-5" b="1">
                <a:solidFill>
                  <a:srgbClr val="235995"/>
                </a:solidFill>
                <a:latin typeface="Gill Sans MT"/>
                <a:cs typeface="Gill Sans MT"/>
              </a:rPr>
              <a:t>- </a:t>
            </a: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S</a:t>
            </a:r>
            <a:r>
              <a:rPr dirty="0" sz="2550" spc="-20">
                <a:latin typeface="Adobe Garamond Pro"/>
                <a:cs typeface="Adobe Garamond Pro"/>
              </a:rPr>
              <a:t>tate </a:t>
            </a:r>
            <a:r>
              <a:rPr dirty="0" sz="2550" spc="-15">
                <a:latin typeface="Adobe Garamond Pro"/>
                <a:cs typeface="Adobe Garamond Pro"/>
              </a:rPr>
              <a:t>of </a:t>
            </a:r>
            <a:r>
              <a:rPr dirty="0" sz="2550" spc="-25">
                <a:latin typeface="Adobe Garamond Pro"/>
                <a:cs typeface="Adobe Garamond Pro"/>
              </a:rPr>
              <a:t>Israel </a:t>
            </a:r>
            <a:r>
              <a:rPr dirty="0" sz="2150" spc="-5">
                <a:latin typeface="Adobe Garamond Pro"/>
                <a:cs typeface="Adobe Garamond Pro"/>
              </a:rPr>
              <a:t>(Leviticus</a:t>
            </a:r>
            <a:r>
              <a:rPr dirty="0" sz="2150" spc="-25">
                <a:latin typeface="Adobe Garamond Pro"/>
                <a:cs typeface="Adobe Garamond Pro"/>
              </a:rPr>
              <a:t> </a:t>
            </a:r>
            <a:r>
              <a:rPr dirty="0" sz="2150" spc="-5">
                <a:latin typeface="Adobe Garamond Pro"/>
                <a:cs typeface="Adobe Garamond Pro"/>
              </a:rPr>
              <a:t>20:24)</a:t>
            </a:r>
            <a:endParaRPr sz="2150">
              <a:latin typeface="Adobe Garamond Pro"/>
              <a:cs typeface="Adobe Garamond Pro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 sz="2550" spc="-10" b="1">
                <a:solidFill>
                  <a:srgbClr val="235995"/>
                </a:solidFill>
                <a:latin typeface="Gill Sans MT"/>
                <a:cs typeface="Gill Sans MT"/>
              </a:rPr>
              <a:t>R </a:t>
            </a:r>
            <a:r>
              <a:rPr dirty="0" sz="2550" spc="-5" b="1">
                <a:solidFill>
                  <a:srgbClr val="235995"/>
                </a:solidFill>
                <a:latin typeface="Gill Sans MT"/>
                <a:cs typeface="Gill Sans MT"/>
              </a:rPr>
              <a:t>- </a:t>
            </a: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R</a:t>
            </a:r>
            <a:r>
              <a:rPr dirty="0" sz="2550" spc="-20">
                <a:latin typeface="Adobe Garamond Pro"/>
                <a:cs typeface="Adobe Garamond Pro"/>
              </a:rPr>
              <a:t>ighteous </a:t>
            </a:r>
            <a:r>
              <a:rPr dirty="0" sz="2550" spc="-25">
                <a:latin typeface="Adobe Garamond Pro"/>
                <a:cs typeface="Adobe Garamond Pro"/>
              </a:rPr>
              <a:t>Giving </a:t>
            </a:r>
            <a:r>
              <a:rPr dirty="0" sz="2150" spc="-5">
                <a:latin typeface="Adobe Garamond Pro"/>
                <a:cs typeface="Adobe Garamond Pro"/>
              </a:rPr>
              <a:t>(Deuteronomy</a:t>
            </a:r>
            <a:r>
              <a:rPr dirty="0" sz="2150" spc="-190">
                <a:latin typeface="Adobe Garamond Pro"/>
                <a:cs typeface="Adobe Garamond Pro"/>
              </a:rPr>
              <a:t> </a:t>
            </a:r>
            <a:r>
              <a:rPr dirty="0" sz="2150" spc="-5">
                <a:latin typeface="Adobe Garamond Pro"/>
                <a:cs typeface="Adobe Garamond Pro"/>
              </a:rPr>
              <a:t>15:11)</a:t>
            </a:r>
            <a:endParaRPr sz="2150">
              <a:latin typeface="Adobe Garamond Pro"/>
              <a:cs typeface="Adobe Garamond Pro"/>
            </a:endParaRPr>
          </a:p>
          <a:p>
            <a:pPr marL="496570" marR="6636384" indent="-484505">
              <a:lnSpc>
                <a:spcPct val="106800"/>
              </a:lnSpc>
              <a:spcBef>
                <a:spcPts val="545"/>
              </a:spcBef>
            </a:pPr>
            <a:r>
              <a:rPr dirty="0" sz="2550" spc="-10" b="1">
                <a:solidFill>
                  <a:srgbClr val="235995"/>
                </a:solidFill>
                <a:latin typeface="Gill Sans MT"/>
                <a:cs typeface="Gill Sans MT"/>
              </a:rPr>
              <a:t>A </a:t>
            </a:r>
            <a:r>
              <a:rPr dirty="0" sz="2550" spc="-5" b="1">
                <a:solidFill>
                  <a:srgbClr val="235995"/>
                </a:solidFill>
                <a:latin typeface="Gill Sans MT"/>
                <a:cs typeface="Gill Sans MT"/>
              </a:rPr>
              <a:t>-</a:t>
            </a:r>
            <a:r>
              <a:rPr dirty="0" sz="2550" spc="-495" b="1">
                <a:solidFill>
                  <a:srgbClr val="235995"/>
                </a:solidFill>
                <a:latin typeface="Gill Sans MT"/>
                <a:cs typeface="Gill Sans MT"/>
              </a:rPr>
              <a:t> </a:t>
            </a:r>
            <a:r>
              <a:rPr dirty="0" sz="2550" spc="-20" b="1" i="1">
                <a:solidFill>
                  <a:srgbClr val="235995"/>
                </a:solidFill>
                <a:latin typeface="Gill Sans MT"/>
                <a:cs typeface="Gill Sans MT"/>
              </a:rPr>
              <a:t>A</a:t>
            </a:r>
            <a:r>
              <a:rPr dirty="0" sz="2550" spc="-20" i="1">
                <a:latin typeface="Adobe Garamond Pro"/>
                <a:cs typeface="Adobe Garamond Pro"/>
              </a:rPr>
              <a:t>liyah </a:t>
            </a:r>
            <a:r>
              <a:rPr dirty="0" sz="2550" spc="-10">
                <a:latin typeface="Adobe Garamond Pro"/>
                <a:cs typeface="Adobe Garamond Pro"/>
              </a:rPr>
              <a:t>— </a:t>
            </a:r>
            <a:r>
              <a:rPr dirty="0" sz="2550" spc="-20">
                <a:latin typeface="Adobe Garamond Pro"/>
                <a:cs typeface="Adobe Garamond Pro"/>
              </a:rPr>
              <a:t>immigration </a:t>
            </a:r>
            <a:r>
              <a:rPr dirty="0" sz="2550" spc="-15">
                <a:latin typeface="Adobe Garamond Pro"/>
                <a:cs typeface="Adobe Garamond Pro"/>
              </a:rPr>
              <a:t>to </a:t>
            </a:r>
            <a:r>
              <a:rPr dirty="0" sz="2550" spc="-30">
                <a:latin typeface="Adobe Garamond Pro"/>
                <a:cs typeface="Adobe Garamond Pro"/>
              </a:rPr>
              <a:t>Israel  </a:t>
            </a:r>
            <a:r>
              <a:rPr dirty="0" sz="2550" spc="-5">
                <a:latin typeface="Adobe Garamond Pro"/>
                <a:cs typeface="Adobe Garamond Pro"/>
              </a:rPr>
              <a:t>(</a:t>
            </a:r>
            <a:r>
              <a:rPr dirty="0" sz="2150" spc="-5">
                <a:latin typeface="Adobe Garamond Pro"/>
                <a:cs typeface="Adobe Garamond Pro"/>
              </a:rPr>
              <a:t>Deuteronomy</a:t>
            </a:r>
            <a:r>
              <a:rPr dirty="0" sz="2150" spc="-20">
                <a:latin typeface="Adobe Garamond Pro"/>
                <a:cs typeface="Adobe Garamond Pro"/>
              </a:rPr>
              <a:t> </a:t>
            </a:r>
            <a:r>
              <a:rPr dirty="0" sz="2150" spc="-5">
                <a:latin typeface="Adobe Garamond Pro"/>
                <a:cs typeface="Adobe Garamond Pro"/>
              </a:rPr>
              <a:t>30:4)</a:t>
            </a:r>
            <a:endParaRPr sz="2150">
              <a:latin typeface="Adobe Garamond Pro"/>
              <a:cs typeface="Adobe Garamond Pro"/>
            </a:endParaRPr>
          </a:p>
          <a:p>
            <a:pPr marL="499109" marR="7071995" indent="-487045">
              <a:lnSpc>
                <a:spcPct val="106600"/>
              </a:lnSpc>
              <a:spcBef>
                <a:spcPts val="550"/>
              </a:spcBef>
            </a:pPr>
            <a:r>
              <a:rPr dirty="0" sz="2550" spc="-10" b="1">
                <a:solidFill>
                  <a:srgbClr val="235995"/>
                </a:solidFill>
                <a:latin typeface="Gill Sans MT"/>
                <a:cs typeface="Gill Sans MT"/>
              </a:rPr>
              <a:t>E </a:t>
            </a:r>
            <a:r>
              <a:rPr dirty="0" sz="2550" spc="-5" b="1">
                <a:solidFill>
                  <a:srgbClr val="235995"/>
                </a:solidFill>
                <a:latin typeface="Gill Sans MT"/>
                <a:cs typeface="Gill Sans MT"/>
              </a:rPr>
              <a:t>- </a:t>
            </a: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E</a:t>
            </a:r>
            <a:r>
              <a:rPr dirty="0" sz="2550" spc="-20">
                <a:latin typeface="Adobe Garamond Pro"/>
                <a:cs typeface="Adobe Garamond Pro"/>
              </a:rPr>
              <a:t>ducate yourself </a:t>
            </a:r>
            <a:r>
              <a:rPr dirty="0" sz="2550" spc="-15">
                <a:latin typeface="Adobe Garamond Pro"/>
                <a:cs typeface="Adobe Garamond Pro"/>
              </a:rPr>
              <a:t>and</a:t>
            </a:r>
            <a:r>
              <a:rPr dirty="0" sz="2550" spc="-155">
                <a:latin typeface="Adobe Garamond Pro"/>
                <a:cs typeface="Adobe Garamond Pro"/>
              </a:rPr>
              <a:t> </a:t>
            </a:r>
            <a:r>
              <a:rPr dirty="0" sz="2550" spc="-20">
                <a:latin typeface="Adobe Garamond Pro"/>
                <a:cs typeface="Adobe Garamond Pro"/>
              </a:rPr>
              <a:t>others  about Israel </a:t>
            </a:r>
            <a:r>
              <a:rPr dirty="0" sz="2150" spc="-5">
                <a:latin typeface="Adobe Garamond Pro"/>
                <a:cs typeface="Adobe Garamond Pro"/>
              </a:rPr>
              <a:t>(Psalm</a:t>
            </a:r>
            <a:r>
              <a:rPr dirty="0" sz="2150" spc="-40">
                <a:latin typeface="Adobe Garamond Pro"/>
                <a:cs typeface="Adobe Garamond Pro"/>
              </a:rPr>
              <a:t> </a:t>
            </a:r>
            <a:r>
              <a:rPr dirty="0" sz="2150" spc="-5">
                <a:latin typeface="Adobe Garamond Pro"/>
                <a:cs typeface="Adobe Garamond Pro"/>
              </a:rPr>
              <a:t>25:5)</a:t>
            </a:r>
            <a:endParaRPr sz="2150">
              <a:latin typeface="Adobe Garamond Pro"/>
              <a:cs typeface="Adobe Garamond Pro"/>
            </a:endParaRPr>
          </a:p>
          <a:p>
            <a:pPr marL="15240">
              <a:lnSpc>
                <a:spcPct val="100000"/>
              </a:lnSpc>
              <a:spcBef>
                <a:spcPts val="750"/>
              </a:spcBef>
            </a:pPr>
            <a:r>
              <a:rPr dirty="0" sz="2550" spc="-10" b="1">
                <a:solidFill>
                  <a:srgbClr val="235995"/>
                </a:solidFill>
                <a:latin typeface="Gill Sans MT"/>
                <a:cs typeface="Gill Sans MT"/>
              </a:rPr>
              <a:t>L </a:t>
            </a:r>
            <a:r>
              <a:rPr dirty="0" sz="2550" spc="-5" b="1">
                <a:solidFill>
                  <a:srgbClr val="235995"/>
                </a:solidFill>
                <a:latin typeface="Gill Sans MT"/>
                <a:cs typeface="Gill Sans MT"/>
              </a:rPr>
              <a:t>- </a:t>
            </a: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L</a:t>
            </a:r>
            <a:r>
              <a:rPr dirty="0" sz="2550" spc="-20">
                <a:latin typeface="Adobe Garamond Pro"/>
                <a:cs typeface="Adobe Garamond Pro"/>
              </a:rPr>
              <a:t>ove your neighbo</a:t>
            </a:r>
            <a:r>
              <a:rPr dirty="0" sz="2550" spc="-20">
                <a:latin typeface="High Tower Text"/>
                <a:cs typeface="High Tower Text"/>
              </a:rPr>
              <a:t>u</a:t>
            </a:r>
            <a:r>
              <a:rPr dirty="0" sz="2550" spc="-20">
                <a:latin typeface="Adobe Garamond Pro"/>
                <a:cs typeface="Adobe Garamond Pro"/>
              </a:rPr>
              <a:t>r </a:t>
            </a:r>
            <a:r>
              <a:rPr dirty="0" sz="2150" spc="-5">
                <a:latin typeface="Adobe Garamond Pro"/>
                <a:cs typeface="Adobe Garamond Pro"/>
              </a:rPr>
              <a:t>(Leviticus</a:t>
            </a:r>
            <a:r>
              <a:rPr dirty="0" sz="2150" spc="-50">
                <a:latin typeface="Adobe Garamond Pro"/>
                <a:cs typeface="Adobe Garamond Pro"/>
              </a:rPr>
              <a:t> </a:t>
            </a:r>
            <a:r>
              <a:rPr dirty="0" sz="2150" spc="-5">
                <a:latin typeface="Adobe Garamond Pro"/>
                <a:cs typeface="Adobe Garamond Pro"/>
              </a:rPr>
              <a:t>19:18)</a:t>
            </a:r>
            <a:endParaRPr sz="2150">
              <a:latin typeface="Adobe Garamond Pro"/>
              <a:cs typeface="Adobe Garamond Pr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34966" y="2070428"/>
            <a:ext cx="7934959" cy="855344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What is </a:t>
            </a:r>
            <a:r>
              <a:rPr dirty="0" spc="-15"/>
              <a:t>Keys </a:t>
            </a:r>
            <a:r>
              <a:rPr dirty="0" spc="-5"/>
              <a:t>to</a:t>
            </a:r>
            <a:r>
              <a:rPr dirty="0" spc="-20"/>
              <a:t> </a:t>
            </a:r>
            <a:r>
              <a:rPr dirty="0" spc="-5"/>
              <a:t>I.S.R.A.E.L.?</a:t>
            </a:r>
          </a:p>
        </p:txBody>
      </p:sp>
      <p:sp>
        <p:nvSpPr>
          <p:cNvPr id="4" name="object 4"/>
          <p:cNvSpPr/>
          <p:nvPr/>
        </p:nvSpPr>
        <p:spPr>
          <a:xfrm>
            <a:off x="4412881" y="323570"/>
            <a:ext cx="4179023" cy="1719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13326" y="313639"/>
            <a:ext cx="1473032" cy="17269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424131" y="377771"/>
            <a:ext cx="1289050" cy="1598295"/>
          </a:xfrm>
          <a:custGeom>
            <a:avLst/>
            <a:gdLst/>
            <a:ahLst/>
            <a:cxnLst/>
            <a:rect l="l" t="t" r="r" b="b"/>
            <a:pathLst>
              <a:path w="1289050" h="1598295">
                <a:moveTo>
                  <a:pt x="787967" y="1199032"/>
                </a:moveTo>
                <a:lnTo>
                  <a:pt x="291260" y="1199032"/>
                </a:lnTo>
                <a:lnTo>
                  <a:pt x="539850" y="1598180"/>
                </a:lnTo>
                <a:lnTo>
                  <a:pt x="650255" y="1420571"/>
                </a:lnTo>
                <a:lnTo>
                  <a:pt x="545273" y="1420571"/>
                </a:lnTo>
                <a:lnTo>
                  <a:pt x="440650" y="1253578"/>
                </a:lnTo>
                <a:lnTo>
                  <a:pt x="754644" y="1252639"/>
                </a:lnTo>
                <a:lnTo>
                  <a:pt x="787967" y="1199032"/>
                </a:lnTo>
                <a:close/>
              </a:path>
              <a:path w="1289050" h="1598295">
                <a:moveTo>
                  <a:pt x="754644" y="1252639"/>
                </a:moveTo>
                <a:lnTo>
                  <a:pt x="649451" y="1252639"/>
                </a:lnTo>
                <a:lnTo>
                  <a:pt x="545273" y="1420571"/>
                </a:lnTo>
                <a:lnTo>
                  <a:pt x="650255" y="1420571"/>
                </a:lnTo>
                <a:lnTo>
                  <a:pt x="754644" y="1252639"/>
                </a:lnTo>
                <a:close/>
              </a:path>
              <a:path w="1289050" h="1598295">
                <a:moveTo>
                  <a:pt x="245899" y="942301"/>
                </a:moveTo>
                <a:lnTo>
                  <a:pt x="61035" y="942301"/>
                </a:lnTo>
                <a:lnTo>
                  <a:pt x="167181" y="1112964"/>
                </a:lnTo>
                <a:lnTo>
                  <a:pt x="59000" y="1113865"/>
                </a:lnTo>
                <a:lnTo>
                  <a:pt x="67127" y="1146833"/>
                </a:lnTo>
                <a:lnTo>
                  <a:pt x="80292" y="1199863"/>
                </a:lnTo>
                <a:lnTo>
                  <a:pt x="787967" y="1199032"/>
                </a:lnTo>
                <a:lnTo>
                  <a:pt x="789151" y="1197127"/>
                </a:lnTo>
                <a:lnTo>
                  <a:pt x="1288629" y="1195120"/>
                </a:lnTo>
                <a:lnTo>
                  <a:pt x="1236392" y="1111288"/>
                </a:lnTo>
                <a:lnTo>
                  <a:pt x="351522" y="1111288"/>
                </a:lnTo>
                <a:lnTo>
                  <a:pt x="245899" y="942301"/>
                </a:lnTo>
                <a:close/>
              </a:path>
              <a:path w="1289050" h="1598295">
                <a:moveTo>
                  <a:pt x="914871" y="487362"/>
                </a:moveTo>
                <a:lnTo>
                  <a:pt x="729423" y="487362"/>
                </a:lnTo>
                <a:lnTo>
                  <a:pt x="927899" y="804646"/>
                </a:lnTo>
                <a:lnTo>
                  <a:pt x="739710" y="1107592"/>
                </a:lnTo>
                <a:lnTo>
                  <a:pt x="351522" y="1111288"/>
                </a:lnTo>
                <a:lnTo>
                  <a:pt x="1236392" y="1111288"/>
                </a:lnTo>
                <a:lnTo>
                  <a:pt x="1233164" y="1106106"/>
                </a:lnTo>
                <a:lnTo>
                  <a:pt x="912430" y="1106106"/>
                </a:lnTo>
                <a:lnTo>
                  <a:pt x="1014005" y="942403"/>
                </a:lnTo>
                <a:lnTo>
                  <a:pt x="1131159" y="942403"/>
                </a:lnTo>
                <a:lnTo>
                  <a:pt x="1039125" y="794702"/>
                </a:lnTo>
                <a:lnTo>
                  <a:pt x="1125197" y="656285"/>
                </a:lnTo>
                <a:lnTo>
                  <a:pt x="1020075" y="656285"/>
                </a:lnTo>
                <a:lnTo>
                  <a:pt x="914871" y="487362"/>
                </a:lnTo>
                <a:close/>
              </a:path>
              <a:path w="1289050" h="1598295">
                <a:moveTo>
                  <a:pt x="1131159" y="942403"/>
                </a:moveTo>
                <a:lnTo>
                  <a:pt x="1014005" y="942403"/>
                </a:lnTo>
                <a:lnTo>
                  <a:pt x="1115287" y="1104264"/>
                </a:lnTo>
                <a:lnTo>
                  <a:pt x="912430" y="1106106"/>
                </a:lnTo>
                <a:lnTo>
                  <a:pt x="1233164" y="1106106"/>
                </a:lnTo>
                <a:lnTo>
                  <a:pt x="1131159" y="942403"/>
                </a:lnTo>
                <a:close/>
              </a:path>
              <a:path w="1289050" h="1598295">
                <a:moveTo>
                  <a:pt x="31146" y="598963"/>
                </a:moveTo>
                <a:lnTo>
                  <a:pt x="24870" y="624954"/>
                </a:lnTo>
                <a:lnTo>
                  <a:pt x="12891" y="675382"/>
                </a:lnTo>
                <a:lnTo>
                  <a:pt x="2589" y="719795"/>
                </a:lnTo>
                <a:lnTo>
                  <a:pt x="0" y="731399"/>
                </a:lnTo>
                <a:lnTo>
                  <a:pt x="44842" y="803389"/>
                </a:lnTo>
                <a:lnTo>
                  <a:pt x="1359" y="873367"/>
                </a:lnTo>
                <a:lnTo>
                  <a:pt x="2584" y="878862"/>
                </a:lnTo>
                <a:lnTo>
                  <a:pt x="12883" y="923278"/>
                </a:lnTo>
                <a:lnTo>
                  <a:pt x="24860" y="973708"/>
                </a:lnTo>
                <a:lnTo>
                  <a:pt x="29508" y="992960"/>
                </a:lnTo>
                <a:lnTo>
                  <a:pt x="61035" y="942301"/>
                </a:lnTo>
                <a:lnTo>
                  <a:pt x="245899" y="942301"/>
                </a:lnTo>
                <a:lnTo>
                  <a:pt x="153160" y="793927"/>
                </a:lnTo>
                <a:lnTo>
                  <a:pt x="238747" y="656234"/>
                </a:lnTo>
                <a:lnTo>
                  <a:pt x="66927" y="656234"/>
                </a:lnTo>
                <a:lnTo>
                  <a:pt x="31146" y="598963"/>
                </a:lnTo>
                <a:close/>
              </a:path>
              <a:path w="1289050" h="1598295">
                <a:moveTo>
                  <a:pt x="1232426" y="483844"/>
                </a:moveTo>
                <a:lnTo>
                  <a:pt x="1127390" y="483844"/>
                </a:lnTo>
                <a:lnTo>
                  <a:pt x="1020075" y="656285"/>
                </a:lnTo>
                <a:lnTo>
                  <a:pt x="1125197" y="656285"/>
                </a:lnTo>
                <a:lnTo>
                  <a:pt x="1232426" y="483844"/>
                </a:lnTo>
                <a:close/>
              </a:path>
              <a:path w="1289050" h="1598295">
                <a:moveTo>
                  <a:pt x="340540" y="492467"/>
                </a:moveTo>
                <a:lnTo>
                  <a:pt x="168680" y="492467"/>
                </a:lnTo>
                <a:lnTo>
                  <a:pt x="66927" y="656234"/>
                </a:lnTo>
                <a:lnTo>
                  <a:pt x="238747" y="656234"/>
                </a:lnTo>
                <a:lnTo>
                  <a:pt x="340540" y="492467"/>
                </a:lnTo>
                <a:close/>
              </a:path>
              <a:path w="1289050" h="1598295">
                <a:moveTo>
                  <a:pt x="544270" y="0"/>
                </a:moveTo>
                <a:lnTo>
                  <a:pt x="294981" y="401116"/>
                </a:lnTo>
                <a:lnTo>
                  <a:pt x="79524" y="401938"/>
                </a:lnTo>
                <a:lnTo>
                  <a:pt x="67138" y="451835"/>
                </a:lnTo>
                <a:lnTo>
                  <a:pt x="56872" y="493482"/>
                </a:lnTo>
                <a:lnTo>
                  <a:pt x="340540" y="492467"/>
                </a:lnTo>
                <a:lnTo>
                  <a:pt x="341463" y="490981"/>
                </a:lnTo>
                <a:lnTo>
                  <a:pt x="914871" y="487362"/>
                </a:lnTo>
                <a:lnTo>
                  <a:pt x="913890" y="485787"/>
                </a:lnTo>
                <a:lnTo>
                  <a:pt x="1232426" y="483844"/>
                </a:lnTo>
                <a:lnTo>
                  <a:pt x="1285108" y="399122"/>
                </a:lnTo>
                <a:lnTo>
                  <a:pt x="792720" y="399122"/>
                </a:lnTo>
                <a:lnTo>
                  <a:pt x="759579" y="345884"/>
                </a:lnTo>
                <a:lnTo>
                  <a:pt x="431710" y="345884"/>
                </a:lnTo>
                <a:lnTo>
                  <a:pt x="535964" y="178053"/>
                </a:lnTo>
                <a:lnTo>
                  <a:pt x="655107" y="178053"/>
                </a:lnTo>
                <a:lnTo>
                  <a:pt x="544270" y="0"/>
                </a:lnTo>
                <a:close/>
              </a:path>
              <a:path w="1289050" h="1598295">
                <a:moveTo>
                  <a:pt x="1286293" y="397217"/>
                </a:moveTo>
                <a:lnTo>
                  <a:pt x="792720" y="399122"/>
                </a:lnTo>
                <a:lnTo>
                  <a:pt x="1285108" y="399122"/>
                </a:lnTo>
                <a:lnTo>
                  <a:pt x="1286293" y="397217"/>
                </a:lnTo>
                <a:close/>
              </a:path>
              <a:path w="1289050" h="1598295">
                <a:moveTo>
                  <a:pt x="655107" y="178053"/>
                </a:moveTo>
                <a:lnTo>
                  <a:pt x="535964" y="178053"/>
                </a:lnTo>
                <a:lnTo>
                  <a:pt x="640409" y="345058"/>
                </a:lnTo>
                <a:lnTo>
                  <a:pt x="431710" y="345884"/>
                </a:lnTo>
                <a:lnTo>
                  <a:pt x="759579" y="345884"/>
                </a:lnTo>
                <a:lnTo>
                  <a:pt x="655107" y="178053"/>
                </a:lnTo>
                <a:close/>
              </a:path>
            </a:pathLst>
          </a:custGeom>
          <a:solidFill>
            <a:srgbClr val="138AC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428096" y="375526"/>
            <a:ext cx="1298194" cy="15981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189756" y="1138728"/>
            <a:ext cx="385445" cy="343535"/>
          </a:xfrm>
          <a:custGeom>
            <a:avLst/>
            <a:gdLst/>
            <a:ahLst/>
            <a:cxnLst/>
            <a:rect l="l" t="t" r="r" b="b"/>
            <a:pathLst>
              <a:path w="385445" h="343534">
                <a:moveTo>
                  <a:pt x="150329" y="0"/>
                </a:moveTo>
                <a:lnTo>
                  <a:pt x="0" y="0"/>
                </a:lnTo>
                <a:lnTo>
                  <a:pt x="0" y="343090"/>
                </a:lnTo>
                <a:lnTo>
                  <a:pt x="150329" y="343090"/>
                </a:lnTo>
                <a:lnTo>
                  <a:pt x="150329" y="181965"/>
                </a:lnTo>
                <a:lnTo>
                  <a:pt x="151333" y="181495"/>
                </a:lnTo>
                <a:lnTo>
                  <a:pt x="302873" y="181495"/>
                </a:lnTo>
                <a:lnTo>
                  <a:pt x="291566" y="159219"/>
                </a:lnTo>
                <a:lnTo>
                  <a:pt x="300043" y="143573"/>
                </a:lnTo>
                <a:lnTo>
                  <a:pt x="151333" y="143573"/>
                </a:lnTo>
                <a:lnTo>
                  <a:pt x="150329" y="143103"/>
                </a:lnTo>
                <a:lnTo>
                  <a:pt x="150329" y="0"/>
                </a:lnTo>
                <a:close/>
              </a:path>
              <a:path w="385445" h="343534">
                <a:moveTo>
                  <a:pt x="302873" y="181495"/>
                </a:moveTo>
                <a:lnTo>
                  <a:pt x="151333" y="181495"/>
                </a:lnTo>
                <a:lnTo>
                  <a:pt x="215900" y="343090"/>
                </a:lnTo>
                <a:lnTo>
                  <a:pt x="384898" y="343090"/>
                </a:lnTo>
                <a:lnTo>
                  <a:pt x="302873" y="181495"/>
                </a:lnTo>
                <a:close/>
              </a:path>
              <a:path w="385445" h="343534">
                <a:moveTo>
                  <a:pt x="377825" y="0"/>
                </a:moveTo>
                <a:lnTo>
                  <a:pt x="213385" y="0"/>
                </a:lnTo>
                <a:lnTo>
                  <a:pt x="151333" y="143573"/>
                </a:lnTo>
                <a:lnTo>
                  <a:pt x="300043" y="143573"/>
                </a:lnTo>
                <a:lnTo>
                  <a:pt x="3778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607889" y="1372408"/>
            <a:ext cx="270510" cy="109220"/>
          </a:xfrm>
          <a:custGeom>
            <a:avLst/>
            <a:gdLst/>
            <a:ahLst/>
            <a:cxnLst/>
            <a:rect l="l" t="t" r="r" b="b"/>
            <a:pathLst>
              <a:path w="270509" h="109219">
                <a:moveTo>
                  <a:pt x="0" y="109220"/>
                </a:moveTo>
                <a:lnTo>
                  <a:pt x="269887" y="109220"/>
                </a:lnTo>
                <a:lnTo>
                  <a:pt x="269887" y="0"/>
                </a:lnTo>
                <a:lnTo>
                  <a:pt x="0" y="0"/>
                </a:lnTo>
                <a:lnTo>
                  <a:pt x="0" y="1092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607889" y="13628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 h="0">
                <a:moveTo>
                  <a:pt x="0" y="0"/>
                </a:moveTo>
                <a:lnTo>
                  <a:pt x="150329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607889" y="1312719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 h="0">
                <a:moveTo>
                  <a:pt x="0" y="0"/>
                </a:moveTo>
                <a:lnTo>
                  <a:pt x="241134" y="0"/>
                </a:lnTo>
              </a:path>
            </a:pathLst>
          </a:custGeom>
          <a:ln w="8127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607889" y="126255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 h="0">
                <a:moveTo>
                  <a:pt x="0" y="0"/>
                </a:moveTo>
                <a:lnTo>
                  <a:pt x="150329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607889" y="1138728"/>
            <a:ext cx="262890" cy="114300"/>
          </a:xfrm>
          <a:custGeom>
            <a:avLst/>
            <a:gdLst/>
            <a:ahLst/>
            <a:cxnLst/>
            <a:rect l="l" t="t" r="r" b="b"/>
            <a:pathLst>
              <a:path w="262890" h="114300">
                <a:moveTo>
                  <a:pt x="0" y="114300"/>
                </a:moveTo>
                <a:lnTo>
                  <a:pt x="262826" y="114300"/>
                </a:lnTo>
                <a:lnTo>
                  <a:pt x="262826" y="0"/>
                </a:lnTo>
                <a:lnTo>
                  <a:pt x="0" y="0"/>
                </a:lnTo>
                <a:lnTo>
                  <a:pt x="0" y="114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896404" y="1138726"/>
            <a:ext cx="417830" cy="343535"/>
          </a:xfrm>
          <a:custGeom>
            <a:avLst/>
            <a:gdLst/>
            <a:ahLst/>
            <a:cxnLst/>
            <a:rect l="l" t="t" r="r" b="b"/>
            <a:pathLst>
              <a:path w="417829" h="343534">
                <a:moveTo>
                  <a:pt x="169494" y="0"/>
                </a:moveTo>
                <a:lnTo>
                  <a:pt x="0" y="0"/>
                </a:lnTo>
                <a:lnTo>
                  <a:pt x="134175" y="198081"/>
                </a:lnTo>
                <a:lnTo>
                  <a:pt x="134175" y="343077"/>
                </a:lnTo>
                <a:lnTo>
                  <a:pt x="284505" y="343077"/>
                </a:lnTo>
                <a:lnTo>
                  <a:pt x="284505" y="193814"/>
                </a:lnTo>
                <a:lnTo>
                  <a:pt x="363949" y="78193"/>
                </a:lnTo>
                <a:lnTo>
                  <a:pt x="210858" y="78193"/>
                </a:lnTo>
                <a:lnTo>
                  <a:pt x="169494" y="0"/>
                </a:lnTo>
                <a:close/>
              </a:path>
              <a:path w="417829" h="343534">
                <a:moveTo>
                  <a:pt x="417677" y="0"/>
                </a:moveTo>
                <a:lnTo>
                  <a:pt x="253733" y="0"/>
                </a:lnTo>
                <a:lnTo>
                  <a:pt x="211874" y="78193"/>
                </a:lnTo>
                <a:lnTo>
                  <a:pt x="363949" y="78193"/>
                </a:lnTo>
                <a:lnTo>
                  <a:pt x="4176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302944" y="1133514"/>
            <a:ext cx="299720" cy="353695"/>
          </a:xfrm>
          <a:custGeom>
            <a:avLst/>
            <a:gdLst/>
            <a:ahLst/>
            <a:cxnLst/>
            <a:rect l="l" t="t" r="r" b="b"/>
            <a:pathLst>
              <a:path w="299720" h="353694">
                <a:moveTo>
                  <a:pt x="10591" y="208978"/>
                </a:moveTo>
                <a:lnTo>
                  <a:pt x="10591" y="325551"/>
                </a:lnTo>
                <a:lnTo>
                  <a:pt x="40604" y="337313"/>
                </a:lnTo>
                <a:lnTo>
                  <a:pt x="75157" y="346100"/>
                </a:lnTo>
                <a:lnTo>
                  <a:pt x="111602" y="351601"/>
                </a:lnTo>
                <a:lnTo>
                  <a:pt x="147294" y="353504"/>
                </a:lnTo>
                <a:lnTo>
                  <a:pt x="199949" y="348197"/>
                </a:lnTo>
                <a:lnTo>
                  <a:pt x="242332" y="333110"/>
                </a:lnTo>
                <a:lnTo>
                  <a:pt x="273624" y="309495"/>
                </a:lnTo>
                <a:lnTo>
                  <a:pt x="293002" y="278601"/>
                </a:lnTo>
                <a:lnTo>
                  <a:pt x="298195" y="249732"/>
                </a:lnTo>
                <a:lnTo>
                  <a:pt x="130657" y="249732"/>
                </a:lnTo>
                <a:lnTo>
                  <a:pt x="109625" y="247561"/>
                </a:lnTo>
                <a:lnTo>
                  <a:pt x="80835" y="240547"/>
                </a:lnTo>
                <a:lnTo>
                  <a:pt x="46939" y="227937"/>
                </a:lnTo>
                <a:lnTo>
                  <a:pt x="10591" y="208978"/>
                </a:lnTo>
                <a:close/>
              </a:path>
              <a:path w="299720" h="353694">
                <a:moveTo>
                  <a:pt x="148818" y="0"/>
                </a:moveTo>
                <a:lnTo>
                  <a:pt x="97892" y="5428"/>
                </a:lnTo>
                <a:lnTo>
                  <a:pt x="56553" y="20911"/>
                </a:lnTo>
                <a:lnTo>
                  <a:pt x="25797" y="45243"/>
                </a:lnTo>
                <a:lnTo>
                  <a:pt x="0" y="115633"/>
                </a:lnTo>
                <a:lnTo>
                  <a:pt x="2349" y="138536"/>
                </a:lnTo>
                <a:lnTo>
                  <a:pt x="19154" y="173869"/>
                </a:lnTo>
                <a:lnTo>
                  <a:pt x="62099" y="205872"/>
                </a:lnTo>
                <a:lnTo>
                  <a:pt x="119463" y="223700"/>
                </a:lnTo>
                <a:lnTo>
                  <a:pt x="138214" y="227457"/>
                </a:lnTo>
                <a:lnTo>
                  <a:pt x="144779" y="228879"/>
                </a:lnTo>
                <a:lnTo>
                  <a:pt x="149313" y="231724"/>
                </a:lnTo>
                <a:lnTo>
                  <a:pt x="149313" y="244055"/>
                </a:lnTo>
                <a:lnTo>
                  <a:pt x="145783" y="249732"/>
                </a:lnTo>
                <a:lnTo>
                  <a:pt x="298195" y="249732"/>
                </a:lnTo>
                <a:lnTo>
                  <a:pt x="290501" y="200274"/>
                </a:lnTo>
                <a:lnTo>
                  <a:pt x="262813" y="167754"/>
                </a:lnTo>
                <a:lnTo>
                  <a:pt x="204362" y="141152"/>
                </a:lnTo>
                <a:lnTo>
                  <a:pt x="161416" y="131267"/>
                </a:lnTo>
                <a:lnTo>
                  <a:pt x="155371" y="129374"/>
                </a:lnTo>
                <a:lnTo>
                  <a:pt x="149821" y="126517"/>
                </a:lnTo>
                <a:lnTo>
                  <a:pt x="149821" y="114198"/>
                </a:lnTo>
                <a:lnTo>
                  <a:pt x="153860" y="108991"/>
                </a:lnTo>
                <a:lnTo>
                  <a:pt x="278968" y="108991"/>
                </a:lnTo>
                <a:lnTo>
                  <a:pt x="278968" y="27012"/>
                </a:lnTo>
                <a:lnTo>
                  <a:pt x="250818" y="15993"/>
                </a:lnTo>
                <a:lnTo>
                  <a:pt x="218041" y="7462"/>
                </a:lnTo>
                <a:lnTo>
                  <a:pt x="183190" y="1954"/>
                </a:lnTo>
                <a:lnTo>
                  <a:pt x="148818" y="0"/>
                </a:lnTo>
                <a:close/>
              </a:path>
              <a:path w="299720" h="353694">
                <a:moveTo>
                  <a:pt x="278968" y="108991"/>
                </a:moveTo>
                <a:lnTo>
                  <a:pt x="168478" y="108991"/>
                </a:lnTo>
                <a:lnTo>
                  <a:pt x="186954" y="110597"/>
                </a:lnTo>
                <a:lnTo>
                  <a:pt x="212945" y="115801"/>
                </a:lnTo>
                <a:lnTo>
                  <a:pt x="244325" y="125182"/>
                </a:lnTo>
                <a:lnTo>
                  <a:pt x="278968" y="139319"/>
                </a:lnTo>
                <a:lnTo>
                  <a:pt x="278968" y="108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811797" y="1326344"/>
            <a:ext cx="103505" cy="155575"/>
          </a:xfrm>
          <a:custGeom>
            <a:avLst/>
            <a:gdLst/>
            <a:ahLst/>
            <a:cxnLst/>
            <a:rect l="l" t="t" r="r" b="b"/>
            <a:pathLst>
              <a:path w="103504" h="155575">
                <a:moveTo>
                  <a:pt x="103174" y="0"/>
                </a:moveTo>
                <a:lnTo>
                  <a:pt x="0" y="0"/>
                </a:lnTo>
                <a:lnTo>
                  <a:pt x="0" y="155460"/>
                </a:lnTo>
                <a:lnTo>
                  <a:pt x="103174" y="155460"/>
                </a:lnTo>
                <a:lnTo>
                  <a:pt x="1031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741859" y="1286339"/>
            <a:ext cx="243204" cy="0"/>
          </a:xfrm>
          <a:custGeom>
            <a:avLst/>
            <a:gdLst/>
            <a:ahLst/>
            <a:cxnLst/>
            <a:rect l="l" t="t" r="r" b="b"/>
            <a:pathLst>
              <a:path w="243204" h="0">
                <a:moveTo>
                  <a:pt x="0" y="0"/>
                </a:moveTo>
                <a:lnTo>
                  <a:pt x="243039" y="0"/>
                </a:lnTo>
              </a:path>
            </a:pathLst>
          </a:custGeom>
          <a:ln w="8000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003585" y="1242755"/>
            <a:ext cx="280035" cy="243204"/>
          </a:xfrm>
          <a:custGeom>
            <a:avLst/>
            <a:gdLst/>
            <a:ahLst/>
            <a:cxnLst/>
            <a:rect l="l" t="t" r="r" b="b"/>
            <a:pathLst>
              <a:path w="280034" h="243205">
                <a:moveTo>
                  <a:pt x="139865" y="0"/>
                </a:moveTo>
                <a:lnTo>
                  <a:pt x="84857" y="9349"/>
                </a:lnTo>
                <a:lnTo>
                  <a:pt x="40462" y="35042"/>
                </a:lnTo>
                <a:lnTo>
                  <a:pt x="10802" y="73541"/>
                </a:lnTo>
                <a:lnTo>
                  <a:pt x="0" y="121310"/>
                </a:lnTo>
                <a:lnTo>
                  <a:pt x="10802" y="169086"/>
                </a:lnTo>
                <a:lnTo>
                  <a:pt x="40462" y="207589"/>
                </a:lnTo>
                <a:lnTo>
                  <a:pt x="84857" y="233283"/>
                </a:lnTo>
                <a:lnTo>
                  <a:pt x="139865" y="242633"/>
                </a:lnTo>
                <a:lnTo>
                  <a:pt x="194878" y="233283"/>
                </a:lnTo>
                <a:lnTo>
                  <a:pt x="239272" y="207589"/>
                </a:lnTo>
                <a:lnTo>
                  <a:pt x="268929" y="169086"/>
                </a:lnTo>
                <a:lnTo>
                  <a:pt x="271125" y="159372"/>
                </a:lnTo>
                <a:lnTo>
                  <a:pt x="139865" y="159372"/>
                </a:lnTo>
                <a:lnTo>
                  <a:pt x="124752" y="156517"/>
                </a:lnTo>
                <a:lnTo>
                  <a:pt x="112429" y="148723"/>
                </a:lnTo>
                <a:lnTo>
                  <a:pt x="104132" y="137148"/>
                </a:lnTo>
                <a:lnTo>
                  <a:pt x="101092" y="122948"/>
                </a:lnTo>
                <a:lnTo>
                  <a:pt x="104132" y="108747"/>
                </a:lnTo>
                <a:lnTo>
                  <a:pt x="112429" y="97167"/>
                </a:lnTo>
                <a:lnTo>
                  <a:pt x="124752" y="89369"/>
                </a:lnTo>
                <a:lnTo>
                  <a:pt x="139865" y="86512"/>
                </a:lnTo>
                <a:lnTo>
                  <a:pt x="271862" y="86512"/>
                </a:lnTo>
                <a:lnTo>
                  <a:pt x="268929" y="73541"/>
                </a:lnTo>
                <a:lnTo>
                  <a:pt x="239272" y="35042"/>
                </a:lnTo>
                <a:lnTo>
                  <a:pt x="194878" y="9349"/>
                </a:lnTo>
                <a:lnTo>
                  <a:pt x="139865" y="0"/>
                </a:lnTo>
                <a:close/>
              </a:path>
              <a:path w="280034" h="243205">
                <a:moveTo>
                  <a:pt x="271862" y="86512"/>
                </a:moveTo>
                <a:lnTo>
                  <a:pt x="139865" y="86512"/>
                </a:lnTo>
                <a:lnTo>
                  <a:pt x="154978" y="89369"/>
                </a:lnTo>
                <a:lnTo>
                  <a:pt x="167300" y="97167"/>
                </a:lnTo>
                <a:lnTo>
                  <a:pt x="175598" y="108747"/>
                </a:lnTo>
                <a:lnTo>
                  <a:pt x="178638" y="122948"/>
                </a:lnTo>
                <a:lnTo>
                  <a:pt x="175598" y="137148"/>
                </a:lnTo>
                <a:lnTo>
                  <a:pt x="167300" y="148723"/>
                </a:lnTo>
                <a:lnTo>
                  <a:pt x="154978" y="156517"/>
                </a:lnTo>
                <a:lnTo>
                  <a:pt x="139865" y="159372"/>
                </a:lnTo>
                <a:lnTo>
                  <a:pt x="271125" y="159372"/>
                </a:lnTo>
                <a:lnTo>
                  <a:pt x="279730" y="121310"/>
                </a:lnTo>
                <a:lnTo>
                  <a:pt x="271862" y="865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462386" y="8889963"/>
            <a:ext cx="3143393" cy="6533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7298" y="3060874"/>
            <a:ext cx="10995660" cy="129794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2700" marR="5080">
              <a:lnSpc>
                <a:spcPts val="3270"/>
              </a:lnSpc>
              <a:spcBef>
                <a:spcPts val="385"/>
              </a:spcBef>
            </a:pPr>
            <a:r>
              <a:rPr dirty="0" sz="2900" spc="-90">
                <a:solidFill>
                  <a:srgbClr val="235995"/>
                </a:solidFill>
                <a:latin typeface="Adobe Garamond Pro"/>
                <a:cs typeface="Adobe Garamond Pro"/>
              </a:rPr>
              <a:t>This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six-week program </a:t>
            </a:r>
            <a:r>
              <a:rPr dirty="0" sz="2900" spc="-20">
                <a:solidFill>
                  <a:srgbClr val="235995"/>
                </a:solidFill>
                <a:latin typeface="Adobe Garamond Pro"/>
                <a:cs typeface="Adobe Garamond Pro"/>
              </a:rPr>
              <a:t>explores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six key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principles underlying </a:t>
            </a:r>
            <a:r>
              <a:rPr dirty="0" sz="2900" spc="-70">
                <a:solidFill>
                  <a:srgbClr val="235995"/>
                </a:solidFill>
                <a:latin typeface="Adobe Garamond Pro"/>
                <a:cs typeface="Adobe Garamond Pro"/>
              </a:rPr>
              <a:t>God’s </a:t>
            </a:r>
            <a:r>
              <a:rPr dirty="0" sz="2900" spc="-25">
                <a:solidFill>
                  <a:srgbClr val="235995"/>
                </a:solidFill>
                <a:latin typeface="Adobe Garamond Pro"/>
                <a:cs typeface="Adobe Garamond Pro"/>
              </a:rPr>
              <a:t>covenantal 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relationship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with </a:t>
            </a:r>
            <a:r>
              <a:rPr dirty="0" sz="2900" spc="-30">
                <a:solidFill>
                  <a:srgbClr val="235995"/>
                </a:solidFill>
                <a:latin typeface="Adobe Garamond Pro"/>
                <a:cs typeface="Adobe Garamond Pro"/>
              </a:rPr>
              <a:t>His </a:t>
            </a:r>
            <a:r>
              <a:rPr dirty="0" sz="2900" spc="-25">
                <a:solidFill>
                  <a:srgbClr val="235995"/>
                </a:solidFill>
                <a:latin typeface="Adobe Garamond Pro"/>
                <a:cs typeface="Adobe Garamond Pro"/>
              </a:rPr>
              <a:t>Holy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Land and with </a:t>
            </a:r>
            <a:r>
              <a:rPr dirty="0" sz="2900" spc="-30">
                <a:solidFill>
                  <a:srgbClr val="235995"/>
                </a:solidFill>
                <a:latin typeface="Adobe Garamond Pro"/>
                <a:cs typeface="Adobe Garamond Pro"/>
              </a:rPr>
              <a:t>His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chosen people,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the </a:t>
            </a:r>
            <a:r>
              <a:rPr dirty="0" sz="2900" spc="-30">
                <a:solidFill>
                  <a:srgbClr val="235995"/>
                </a:solidFill>
                <a:latin typeface="Adobe Garamond Pro"/>
                <a:cs typeface="Adobe Garamond Pro"/>
              </a:rPr>
              <a:t>Jews,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using  </a:t>
            </a:r>
            <a:r>
              <a:rPr dirty="0" sz="2900" spc="-10">
                <a:solidFill>
                  <a:srgbClr val="235995"/>
                </a:solidFill>
                <a:latin typeface="Adobe Garamond Pro"/>
                <a:cs typeface="Adobe Garamond Pro"/>
              </a:rPr>
              <a:t>the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acrostic</a:t>
            </a:r>
            <a:r>
              <a:rPr dirty="0" sz="2900" spc="-55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900" spc="-15">
                <a:solidFill>
                  <a:srgbClr val="235995"/>
                </a:solidFill>
                <a:latin typeface="Adobe Garamond Pro"/>
                <a:cs typeface="Adobe Garamond Pro"/>
              </a:rPr>
              <a:t>I.S.R.A.E.L.</a:t>
            </a:r>
            <a:endParaRPr sz="2900">
              <a:latin typeface="Adobe Garamond Pro"/>
              <a:cs typeface="Adobe Garamond Pr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57298" y="4462344"/>
            <a:ext cx="5109210" cy="4243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59410">
              <a:lnSpc>
                <a:spcPct val="124600"/>
              </a:lnSpc>
              <a:spcBef>
                <a:spcPts val="100"/>
              </a:spcBef>
              <a:tabLst>
                <a:tab pos="312420" algn="l"/>
              </a:tabLst>
            </a:pP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What </a:t>
            </a:r>
            <a:r>
              <a:rPr dirty="0" sz="2550" spc="-35" b="1">
                <a:solidFill>
                  <a:srgbClr val="235995"/>
                </a:solidFill>
                <a:latin typeface="Gill Sans MT"/>
                <a:cs typeface="Gill Sans MT"/>
              </a:rPr>
              <a:t>are </a:t>
            </a:r>
            <a:r>
              <a:rPr dirty="0" sz="2550" spc="-15" b="1">
                <a:solidFill>
                  <a:srgbClr val="235995"/>
                </a:solidFill>
                <a:latin typeface="Gill Sans MT"/>
                <a:cs typeface="Gill Sans MT"/>
              </a:rPr>
              <a:t>the six </a:t>
            </a:r>
            <a:r>
              <a:rPr dirty="0" sz="2550" spc="-55" b="1">
                <a:solidFill>
                  <a:srgbClr val="235995"/>
                </a:solidFill>
                <a:latin typeface="Gill Sans MT"/>
                <a:cs typeface="Gill Sans MT"/>
              </a:rPr>
              <a:t>key </a:t>
            </a: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principles?  </a:t>
            </a:r>
            <a:r>
              <a:rPr dirty="0" sz="2550" spc="-5" b="1">
                <a:solidFill>
                  <a:srgbClr val="235995"/>
                </a:solidFill>
                <a:latin typeface="Gill Sans MT"/>
                <a:cs typeface="Gill Sans MT"/>
              </a:rPr>
              <a:t>I	- </a:t>
            </a: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I</a:t>
            </a:r>
            <a:r>
              <a:rPr dirty="0" sz="2550" spc="-20">
                <a:latin typeface="Adobe Garamond Pro"/>
                <a:cs typeface="Adobe Garamond Pro"/>
              </a:rPr>
              <a:t>mportant </a:t>
            </a:r>
            <a:r>
              <a:rPr dirty="0" sz="2550" spc="-15">
                <a:latin typeface="Adobe Garamond Pro"/>
                <a:cs typeface="Adobe Garamond Pro"/>
              </a:rPr>
              <a:t>to </a:t>
            </a:r>
            <a:r>
              <a:rPr dirty="0" sz="2550" spc="-25">
                <a:latin typeface="Adobe Garamond Pro"/>
                <a:cs typeface="Adobe Garamond Pro"/>
              </a:rPr>
              <a:t>God </a:t>
            </a:r>
            <a:r>
              <a:rPr dirty="0" sz="2150" spc="-5">
                <a:latin typeface="Adobe Garamond Pro"/>
                <a:cs typeface="Adobe Garamond Pro"/>
              </a:rPr>
              <a:t>(Genesis</a:t>
            </a:r>
            <a:r>
              <a:rPr dirty="0" sz="2150" spc="-150">
                <a:latin typeface="Adobe Garamond Pro"/>
                <a:cs typeface="Adobe Garamond Pro"/>
              </a:rPr>
              <a:t> </a:t>
            </a:r>
            <a:r>
              <a:rPr dirty="0" sz="2150" spc="-5">
                <a:latin typeface="Adobe Garamond Pro"/>
                <a:cs typeface="Adobe Garamond Pro"/>
              </a:rPr>
              <a:t>12:3)</a:t>
            </a:r>
            <a:endParaRPr sz="2150">
              <a:latin typeface="Adobe Garamond Pro"/>
              <a:cs typeface="Adobe Garamond Pro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 sz="2550" spc="-10" b="1">
                <a:solidFill>
                  <a:srgbClr val="235995"/>
                </a:solidFill>
                <a:latin typeface="Gill Sans MT"/>
                <a:cs typeface="Gill Sans MT"/>
              </a:rPr>
              <a:t>S </a:t>
            </a:r>
            <a:r>
              <a:rPr dirty="0" sz="2550" spc="-5" b="1">
                <a:solidFill>
                  <a:srgbClr val="235995"/>
                </a:solidFill>
                <a:latin typeface="Gill Sans MT"/>
                <a:cs typeface="Gill Sans MT"/>
              </a:rPr>
              <a:t>- </a:t>
            </a: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S</a:t>
            </a:r>
            <a:r>
              <a:rPr dirty="0" sz="2550" spc="-20">
                <a:latin typeface="Adobe Garamond Pro"/>
                <a:cs typeface="Adobe Garamond Pro"/>
              </a:rPr>
              <a:t>tate </a:t>
            </a:r>
            <a:r>
              <a:rPr dirty="0" sz="2550" spc="-15">
                <a:latin typeface="Adobe Garamond Pro"/>
                <a:cs typeface="Adobe Garamond Pro"/>
              </a:rPr>
              <a:t>of </a:t>
            </a:r>
            <a:r>
              <a:rPr dirty="0" sz="2550" spc="-25">
                <a:latin typeface="Adobe Garamond Pro"/>
                <a:cs typeface="Adobe Garamond Pro"/>
              </a:rPr>
              <a:t>Israel </a:t>
            </a:r>
            <a:r>
              <a:rPr dirty="0" sz="2150" spc="-5">
                <a:latin typeface="Adobe Garamond Pro"/>
                <a:cs typeface="Adobe Garamond Pro"/>
              </a:rPr>
              <a:t>(Leviticus</a:t>
            </a:r>
            <a:r>
              <a:rPr dirty="0" sz="2150" spc="-30">
                <a:latin typeface="Adobe Garamond Pro"/>
                <a:cs typeface="Adobe Garamond Pro"/>
              </a:rPr>
              <a:t> </a:t>
            </a:r>
            <a:r>
              <a:rPr dirty="0" sz="2150" spc="-5">
                <a:latin typeface="Adobe Garamond Pro"/>
                <a:cs typeface="Adobe Garamond Pro"/>
              </a:rPr>
              <a:t>20:24)</a:t>
            </a:r>
            <a:endParaRPr sz="2150">
              <a:latin typeface="Adobe Garamond Pro"/>
              <a:cs typeface="Adobe Garamond Pro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 sz="2550" spc="-10" b="1">
                <a:solidFill>
                  <a:srgbClr val="235995"/>
                </a:solidFill>
                <a:latin typeface="Gill Sans MT"/>
                <a:cs typeface="Gill Sans MT"/>
              </a:rPr>
              <a:t>R </a:t>
            </a:r>
            <a:r>
              <a:rPr dirty="0" sz="2550" spc="-5" b="1">
                <a:solidFill>
                  <a:srgbClr val="235995"/>
                </a:solidFill>
                <a:latin typeface="Gill Sans MT"/>
                <a:cs typeface="Gill Sans MT"/>
              </a:rPr>
              <a:t>- </a:t>
            </a: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R</a:t>
            </a:r>
            <a:r>
              <a:rPr dirty="0" sz="2550" spc="-20">
                <a:latin typeface="Adobe Garamond Pro"/>
                <a:cs typeface="Adobe Garamond Pro"/>
              </a:rPr>
              <a:t>ighteous </a:t>
            </a:r>
            <a:r>
              <a:rPr dirty="0" sz="2550" spc="-25">
                <a:latin typeface="Adobe Garamond Pro"/>
                <a:cs typeface="Adobe Garamond Pro"/>
              </a:rPr>
              <a:t>Giving </a:t>
            </a:r>
            <a:r>
              <a:rPr dirty="0" sz="2150" spc="-5">
                <a:latin typeface="Adobe Garamond Pro"/>
                <a:cs typeface="Adobe Garamond Pro"/>
              </a:rPr>
              <a:t>(Deuteronomy</a:t>
            </a:r>
            <a:r>
              <a:rPr dirty="0" sz="2150" spc="-190">
                <a:latin typeface="Adobe Garamond Pro"/>
                <a:cs typeface="Adobe Garamond Pro"/>
              </a:rPr>
              <a:t> </a:t>
            </a:r>
            <a:r>
              <a:rPr dirty="0" sz="2150" spc="-5">
                <a:latin typeface="Adobe Garamond Pro"/>
                <a:cs typeface="Adobe Garamond Pro"/>
              </a:rPr>
              <a:t>15:11)</a:t>
            </a:r>
            <a:endParaRPr sz="2150">
              <a:latin typeface="Adobe Garamond Pro"/>
              <a:cs typeface="Adobe Garamond Pro"/>
            </a:endParaRPr>
          </a:p>
          <a:p>
            <a:pPr marL="496570" marR="749935" indent="-484505">
              <a:lnSpc>
                <a:spcPct val="106800"/>
              </a:lnSpc>
              <a:spcBef>
                <a:spcPts val="545"/>
              </a:spcBef>
            </a:pPr>
            <a:r>
              <a:rPr dirty="0" sz="2550" spc="-10" b="1">
                <a:solidFill>
                  <a:srgbClr val="235995"/>
                </a:solidFill>
                <a:latin typeface="Gill Sans MT"/>
                <a:cs typeface="Gill Sans MT"/>
              </a:rPr>
              <a:t>A </a:t>
            </a:r>
            <a:r>
              <a:rPr dirty="0" sz="2550" spc="-5" b="1">
                <a:solidFill>
                  <a:srgbClr val="235995"/>
                </a:solidFill>
                <a:latin typeface="Gill Sans MT"/>
                <a:cs typeface="Gill Sans MT"/>
              </a:rPr>
              <a:t>-</a:t>
            </a:r>
            <a:r>
              <a:rPr dirty="0" sz="2550" spc="-495" b="1">
                <a:solidFill>
                  <a:srgbClr val="235995"/>
                </a:solidFill>
                <a:latin typeface="Gill Sans MT"/>
                <a:cs typeface="Gill Sans MT"/>
              </a:rPr>
              <a:t> </a:t>
            </a:r>
            <a:r>
              <a:rPr dirty="0" sz="2550" spc="-20" b="1" i="1">
                <a:solidFill>
                  <a:srgbClr val="235995"/>
                </a:solidFill>
                <a:latin typeface="Gill Sans MT"/>
                <a:cs typeface="Gill Sans MT"/>
              </a:rPr>
              <a:t>A</a:t>
            </a:r>
            <a:r>
              <a:rPr dirty="0" sz="2550" spc="-20" i="1">
                <a:latin typeface="Adobe Garamond Pro"/>
                <a:cs typeface="Adobe Garamond Pro"/>
              </a:rPr>
              <a:t>liyah </a:t>
            </a:r>
            <a:r>
              <a:rPr dirty="0" sz="2550" spc="-10">
                <a:latin typeface="Adobe Garamond Pro"/>
                <a:cs typeface="Adobe Garamond Pro"/>
              </a:rPr>
              <a:t>— </a:t>
            </a:r>
            <a:r>
              <a:rPr dirty="0" sz="2550" spc="-20">
                <a:latin typeface="Adobe Garamond Pro"/>
                <a:cs typeface="Adobe Garamond Pro"/>
              </a:rPr>
              <a:t>immigration </a:t>
            </a:r>
            <a:r>
              <a:rPr dirty="0" sz="2550" spc="-15">
                <a:latin typeface="Adobe Garamond Pro"/>
                <a:cs typeface="Adobe Garamond Pro"/>
              </a:rPr>
              <a:t>to </a:t>
            </a:r>
            <a:r>
              <a:rPr dirty="0" sz="2550" spc="-30">
                <a:latin typeface="Adobe Garamond Pro"/>
                <a:cs typeface="Adobe Garamond Pro"/>
              </a:rPr>
              <a:t>Israel  </a:t>
            </a:r>
            <a:r>
              <a:rPr dirty="0" sz="2550" spc="-5">
                <a:latin typeface="Adobe Garamond Pro"/>
                <a:cs typeface="Adobe Garamond Pro"/>
              </a:rPr>
              <a:t>(</a:t>
            </a:r>
            <a:r>
              <a:rPr dirty="0" sz="2150" spc="-5">
                <a:latin typeface="Adobe Garamond Pro"/>
                <a:cs typeface="Adobe Garamond Pro"/>
              </a:rPr>
              <a:t>Deuteronomy</a:t>
            </a:r>
            <a:r>
              <a:rPr dirty="0" sz="2150" spc="-20">
                <a:latin typeface="Adobe Garamond Pro"/>
                <a:cs typeface="Adobe Garamond Pro"/>
              </a:rPr>
              <a:t> </a:t>
            </a:r>
            <a:r>
              <a:rPr dirty="0" sz="2150" spc="-5">
                <a:latin typeface="Adobe Garamond Pro"/>
                <a:cs typeface="Adobe Garamond Pro"/>
              </a:rPr>
              <a:t>30:4)</a:t>
            </a:r>
            <a:endParaRPr sz="2150">
              <a:latin typeface="Adobe Garamond Pro"/>
              <a:cs typeface="Adobe Garamond Pro"/>
            </a:endParaRPr>
          </a:p>
          <a:p>
            <a:pPr marL="499109" marR="1185545" indent="-487045">
              <a:lnSpc>
                <a:spcPct val="106600"/>
              </a:lnSpc>
              <a:spcBef>
                <a:spcPts val="550"/>
              </a:spcBef>
            </a:pPr>
            <a:r>
              <a:rPr dirty="0" sz="2550" spc="-10" b="1">
                <a:solidFill>
                  <a:srgbClr val="235995"/>
                </a:solidFill>
                <a:latin typeface="Gill Sans MT"/>
                <a:cs typeface="Gill Sans MT"/>
              </a:rPr>
              <a:t>E </a:t>
            </a:r>
            <a:r>
              <a:rPr dirty="0" sz="2550" spc="-5" b="1">
                <a:solidFill>
                  <a:srgbClr val="235995"/>
                </a:solidFill>
                <a:latin typeface="Gill Sans MT"/>
                <a:cs typeface="Gill Sans MT"/>
              </a:rPr>
              <a:t>- </a:t>
            </a: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E</a:t>
            </a:r>
            <a:r>
              <a:rPr dirty="0" sz="2550" spc="-20">
                <a:latin typeface="Adobe Garamond Pro"/>
                <a:cs typeface="Adobe Garamond Pro"/>
              </a:rPr>
              <a:t>ducate yourself </a:t>
            </a:r>
            <a:r>
              <a:rPr dirty="0" sz="2550" spc="-15">
                <a:latin typeface="Adobe Garamond Pro"/>
                <a:cs typeface="Adobe Garamond Pro"/>
              </a:rPr>
              <a:t>and</a:t>
            </a:r>
            <a:r>
              <a:rPr dirty="0" sz="2550" spc="-155">
                <a:latin typeface="Adobe Garamond Pro"/>
                <a:cs typeface="Adobe Garamond Pro"/>
              </a:rPr>
              <a:t> </a:t>
            </a:r>
            <a:r>
              <a:rPr dirty="0" sz="2550" spc="-20">
                <a:latin typeface="Adobe Garamond Pro"/>
                <a:cs typeface="Adobe Garamond Pro"/>
              </a:rPr>
              <a:t>others  about Israel </a:t>
            </a:r>
            <a:r>
              <a:rPr dirty="0" sz="2150" spc="-5">
                <a:latin typeface="Adobe Garamond Pro"/>
                <a:cs typeface="Adobe Garamond Pro"/>
              </a:rPr>
              <a:t>(Psalm</a:t>
            </a:r>
            <a:r>
              <a:rPr dirty="0" sz="2150" spc="-40">
                <a:latin typeface="Adobe Garamond Pro"/>
                <a:cs typeface="Adobe Garamond Pro"/>
              </a:rPr>
              <a:t> </a:t>
            </a:r>
            <a:r>
              <a:rPr dirty="0" sz="2150" spc="-5">
                <a:latin typeface="Adobe Garamond Pro"/>
                <a:cs typeface="Adobe Garamond Pro"/>
              </a:rPr>
              <a:t>25:5)</a:t>
            </a:r>
            <a:endParaRPr sz="2150">
              <a:latin typeface="Adobe Garamond Pro"/>
              <a:cs typeface="Adobe Garamond Pro"/>
            </a:endParaRPr>
          </a:p>
          <a:p>
            <a:pPr marL="15240">
              <a:lnSpc>
                <a:spcPct val="100000"/>
              </a:lnSpc>
              <a:spcBef>
                <a:spcPts val="750"/>
              </a:spcBef>
            </a:pPr>
            <a:r>
              <a:rPr dirty="0" sz="2550" spc="-10" b="1">
                <a:solidFill>
                  <a:srgbClr val="235995"/>
                </a:solidFill>
                <a:latin typeface="Gill Sans MT"/>
                <a:cs typeface="Gill Sans MT"/>
              </a:rPr>
              <a:t>L </a:t>
            </a:r>
            <a:r>
              <a:rPr dirty="0" sz="2550" spc="-5" b="1">
                <a:solidFill>
                  <a:srgbClr val="235995"/>
                </a:solidFill>
                <a:latin typeface="Gill Sans MT"/>
                <a:cs typeface="Gill Sans MT"/>
              </a:rPr>
              <a:t>- </a:t>
            </a: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L</a:t>
            </a:r>
            <a:r>
              <a:rPr dirty="0" sz="2550" spc="-20">
                <a:latin typeface="Adobe Garamond Pro"/>
                <a:cs typeface="Adobe Garamond Pro"/>
              </a:rPr>
              <a:t>ove your neighbo</a:t>
            </a:r>
            <a:r>
              <a:rPr dirty="0" sz="2550" spc="-20">
                <a:latin typeface="High Tower Text"/>
                <a:cs typeface="High Tower Text"/>
              </a:rPr>
              <a:t>u</a:t>
            </a:r>
            <a:r>
              <a:rPr dirty="0" sz="2550" spc="-20">
                <a:latin typeface="Adobe Garamond Pro"/>
                <a:cs typeface="Adobe Garamond Pro"/>
              </a:rPr>
              <a:t>r </a:t>
            </a:r>
            <a:r>
              <a:rPr dirty="0" sz="2150" spc="-5">
                <a:latin typeface="Adobe Garamond Pro"/>
                <a:cs typeface="Adobe Garamond Pro"/>
              </a:rPr>
              <a:t>(Leviticus</a:t>
            </a:r>
            <a:r>
              <a:rPr dirty="0" sz="2150" spc="-50">
                <a:latin typeface="Adobe Garamond Pro"/>
                <a:cs typeface="Adobe Garamond Pro"/>
              </a:rPr>
              <a:t> </a:t>
            </a:r>
            <a:r>
              <a:rPr dirty="0" sz="2150" spc="-5">
                <a:latin typeface="Adobe Garamond Pro"/>
                <a:cs typeface="Adobe Garamond Pro"/>
              </a:rPr>
              <a:t>19:18)</a:t>
            </a:r>
            <a:endParaRPr sz="2150">
              <a:latin typeface="Adobe Garamond Pro"/>
              <a:cs typeface="Adobe Garamond Pr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58203" y="4559156"/>
            <a:ext cx="5208270" cy="41471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550" spc="-55" b="1">
                <a:solidFill>
                  <a:srgbClr val="235995"/>
                </a:solidFill>
                <a:latin typeface="Gill Sans MT"/>
                <a:cs typeface="Gill Sans MT"/>
              </a:rPr>
              <a:t>What’s </a:t>
            </a: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included </a:t>
            </a:r>
            <a:r>
              <a:rPr dirty="0" sz="2550" spc="-15" b="1">
                <a:solidFill>
                  <a:srgbClr val="235995"/>
                </a:solidFill>
                <a:latin typeface="Gill Sans MT"/>
                <a:cs typeface="Gill Sans MT"/>
              </a:rPr>
              <a:t>in the </a:t>
            </a:r>
            <a:r>
              <a:rPr dirty="0" sz="2550" spc="-30" b="1">
                <a:solidFill>
                  <a:srgbClr val="235995"/>
                </a:solidFill>
                <a:latin typeface="Gill Sans MT"/>
                <a:cs typeface="Gill Sans MT"/>
              </a:rPr>
              <a:t>Church</a:t>
            </a:r>
            <a:r>
              <a:rPr dirty="0" sz="2550" spc="-85" b="1">
                <a:solidFill>
                  <a:srgbClr val="235995"/>
                </a:solidFill>
                <a:latin typeface="Gill Sans MT"/>
                <a:cs typeface="Gill Sans MT"/>
              </a:rPr>
              <a:t> </a:t>
            </a: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Kit?</a:t>
            </a:r>
            <a:endParaRPr sz="2550">
              <a:latin typeface="Gill Sans MT"/>
              <a:cs typeface="Gill Sans MT"/>
            </a:endParaRPr>
          </a:p>
          <a:p>
            <a:pPr marL="311150" indent="-298450">
              <a:lnSpc>
                <a:spcPct val="100000"/>
              </a:lnSpc>
              <a:spcBef>
                <a:spcPts val="204"/>
              </a:spcBef>
              <a:buClr>
                <a:srgbClr val="6F87B5"/>
              </a:buClr>
              <a:buSzPct val="127450"/>
              <a:buChar char="•"/>
              <a:tabLst>
                <a:tab pos="311785" algn="l"/>
              </a:tabLst>
            </a:pPr>
            <a:r>
              <a:rPr dirty="0" sz="2550" spc="-25">
                <a:latin typeface="Adobe Garamond Pro"/>
                <a:cs typeface="Adobe Garamond Pro"/>
              </a:rPr>
              <a:t>Six </a:t>
            </a:r>
            <a:r>
              <a:rPr dirty="0" sz="2550" spc="-20">
                <a:latin typeface="Adobe Garamond Pro"/>
                <a:cs typeface="Adobe Garamond Pro"/>
              </a:rPr>
              <a:t>complete sermon</a:t>
            </a:r>
            <a:r>
              <a:rPr dirty="0" sz="2550" spc="-55">
                <a:latin typeface="Adobe Garamond Pro"/>
                <a:cs typeface="Adobe Garamond Pro"/>
              </a:rPr>
              <a:t> </a:t>
            </a:r>
            <a:r>
              <a:rPr dirty="0" sz="2550" spc="-20">
                <a:latin typeface="Adobe Garamond Pro"/>
                <a:cs typeface="Adobe Garamond Pro"/>
              </a:rPr>
              <a:t>guides</a:t>
            </a:r>
            <a:endParaRPr sz="2550">
              <a:latin typeface="Adobe Garamond Pro"/>
              <a:cs typeface="Adobe Garamond Pro"/>
            </a:endParaRPr>
          </a:p>
          <a:p>
            <a:pPr marL="311150" indent="-298450">
              <a:lnSpc>
                <a:spcPct val="100000"/>
              </a:lnSpc>
              <a:spcBef>
                <a:spcPts val="209"/>
              </a:spcBef>
              <a:buClr>
                <a:srgbClr val="6F87B5"/>
              </a:buClr>
              <a:buSzPct val="127450"/>
              <a:buChar char="•"/>
              <a:tabLst>
                <a:tab pos="311785" algn="l"/>
              </a:tabLst>
            </a:pPr>
            <a:r>
              <a:rPr dirty="0" sz="2550" spc="-25">
                <a:latin typeface="Adobe Garamond Pro"/>
                <a:cs typeface="Adobe Garamond Pro"/>
              </a:rPr>
              <a:t>Six Adult </a:t>
            </a:r>
            <a:r>
              <a:rPr dirty="0" sz="2550" spc="-30">
                <a:latin typeface="Adobe Garamond Pro"/>
                <a:cs typeface="Adobe Garamond Pro"/>
              </a:rPr>
              <a:t>Study</a:t>
            </a:r>
            <a:r>
              <a:rPr dirty="0" sz="2550" spc="-50">
                <a:latin typeface="Adobe Garamond Pro"/>
                <a:cs typeface="Adobe Garamond Pro"/>
              </a:rPr>
              <a:t> </a:t>
            </a:r>
            <a:r>
              <a:rPr dirty="0" sz="2550" spc="-25">
                <a:latin typeface="Adobe Garamond Pro"/>
                <a:cs typeface="Adobe Garamond Pro"/>
              </a:rPr>
              <a:t>Guides</a:t>
            </a:r>
            <a:endParaRPr sz="2550">
              <a:latin typeface="Adobe Garamond Pro"/>
              <a:cs typeface="Adobe Garamond Pro"/>
            </a:endParaRPr>
          </a:p>
          <a:p>
            <a:pPr marL="311150" indent="-298450">
              <a:lnSpc>
                <a:spcPct val="100000"/>
              </a:lnSpc>
              <a:spcBef>
                <a:spcPts val="204"/>
              </a:spcBef>
              <a:buClr>
                <a:srgbClr val="6F87B5"/>
              </a:buClr>
              <a:buSzPct val="127450"/>
              <a:buChar char="•"/>
              <a:tabLst>
                <a:tab pos="311785" algn="l"/>
              </a:tabLst>
            </a:pPr>
            <a:r>
              <a:rPr dirty="0" sz="2550" spc="-25">
                <a:latin typeface="Adobe Garamond Pro"/>
                <a:cs typeface="Adobe Garamond Pro"/>
              </a:rPr>
              <a:t>Six </a:t>
            </a:r>
            <a:r>
              <a:rPr dirty="0" sz="2550" spc="-60">
                <a:latin typeface="Adobe Garamond Pro"/>
                <a:cs typeface="Adobe Garamond Pro"/>
              </a:rPr>
              <a:t>Children’s</a:t>
            </a:r>
            <a:r>
              <a:rPr dirty="0" sz="2550" spc="-40">
                <a:latin typeface="Adobe Garamond Pro"/>
                <a:cs typeface="Adobe Garamond Pro"/>
              </a:rPr>
              <a:t> </a:t>
            </a:r>
            <a:r>
              <a:rPr dirty="0" sz="2550" spc="-20">
                <a:latin typeface="Adobe Garamond Pro"/>
                <a:cs typeface="Adobe Garamond Pro"/>
              </a:rPr>
              <a:t>Lessons</a:t>
            </a:r>
            <a:endParaRPr sz="2550">
              <a:latin typeface="Adobe Garamond Pro"/>
              <a:cs typeface="Adobe Garamond Pro"/>
            </a:endParaRPr>
          </a:p>
          <a:p>
            <a:pPr marL="311150" marR="1032510" indent="-298450">
              <a:lnSpc>
                <a:spcPts val="3270"/>
              </a:lnSpc>
              <a:spcBef>
                <a:spcPts val="140"/>
              </a:spcBef>
              <a:buClr>
                <a:srgbClr val="6F87B5"/>
              </a:buClr>
              <a:buSzPct val="127450"/>
              <a:buChar char="•"/>
              <a:tabLst>
                <a:tab pos="311785" algn="l"/>
              </a:tabLst>
            </a:pPr>
            <a:r>
              <a:rPr dirty="0" sz="2550" spc="-25">
                <a:latin typeface="Adobe Garamond Pro"/>
                <a:cs typeface="Adobe Garamond Pro"/>
              </a:rPr>
              <a:t>Video </a:t>
            </a:r>
            <a:r>
              <a:rPr dirty="0" sz="2550" spc="-20">
                <a:latin typeface="Adobe Garamond Pro"/>
                <a:cs typeface="Adobe Garamond Pro"/>
              </a:rPr>
              <a:t>teachings </a:t>
            </a:r>
            <a:r>
              <a:rPr dirty="0" sz="2550" spc="-15">
                <a:latin typeface="Adobe Garamond Pro"/>
                <a:cs typeface="Adobe Garamond Pro"/>
              </a:rPr>
              <a:t>for </a:t>
            </a:r>
            <a:r>
              <a:rPr dirty="0" sz="2550" spc="-20">
                <a:latin typeface="Adobe Garamond Pro"/>
                <a:cs typeface="Adobe Garamond Pro"/>
              </a:rPr>
              <a:t>both adults  </a:t>
            </a:r>
            <a:r>
              <a:rPr dirty="0" sz="2550" spc="-15">
                <a:latin typeface="Adobe Garamond Pro"/>
                <a:cs typeface="Adobe Garamond Pro"/>
              </a:rPr>
              <a:t>and</a:t>
            </a:r>
            <a:r>
              <a:rPr dirty="0" sz="2550" spc="-35">
                <a:latin typeface="Adobe Garamond Pro"/>
                <a:cs typeface="Adobe Garamond Pro"/>
              </a:rPr>
              <a:t> </a:t>
            </a:r>
            <a:r>
              <a:rPr dirty="0" sz="2550" spc="-25">
                <a:latin typeface="Adobe Garamond Pro"/>
                <a:cs typeface="Adobe Garamond Pro"/>
              </a:rPr>
              <a:t>children</a:t>
            </a:r>
            <a:endParaRPr sz="2550">
              <a:latin typeface="Adobe Garamond Pro"/>
              <a:cs typeface="Adobe Garamond Pro"/>
            </a:endParaRPr>
          </a:p>
          <a:p>
            <a:pPr marL="311150" indent="-298450">
              <a:lnSpc>
                <a:spcPct val="100000"/>
              </a:lnSpc>
              <a:spcBef>
                <a:spcPts val="60"/>
              </a:spcBef>
              <a:buClr>
                <a:srgbClr val="6F87B5"/>
              </a:buClr>
              <a:buSzPct val="127450"/>
              <a:buChar char="•"/>
              <a:tabLst>
                <a:tab pos="311785" algn="l"/>
              </a:tabLst>
            </a:pPr>
            <a:r>
              <a:rPr dirty="0" sz="2550" spc="-30">
                <a:latin typeface="Adobe Garamond Pro"/>
                <a:cs typeface="Adobe Garamond Pro"/>
              </a:rPr>
              <a:t>Promotion </a:t>
            </a:r>
            <a:r>
              <a:rPr dirty="0" sz="2550" spc="-20">
                <a:latin typeface="Adobe Garamond Pro"/>
                <a:cs typeface="Adobe Garamond Pro"/>
              </a:rPr>
              <a:t>materials </a:t>
            </a:r>
            <a:r>
              <a:rPr dirty="0" sz="2550" spc="-15">
                <a:latin typeface="Adobe Garamond Pro"/>
                <a:cs typeface="Adobe Garamond Pro"/>
              </a:rPr>
              <a:t>for </a:t>
            </a:r>
            <a:r>
              <a:rPr dirty="0" sz="2550" spc="-20">
                <a:latin typeface="Adobe Garamond Pro"/>
                <a:cs typeface="Adobe Garamond Pro"/>
              </a:rPr>
              <a:t>your</a:t>
            </a:r>
            <a:r>
              <a:rPr dirty="0" sz="2550" spc="-65">
                <a:latin typeface="Adobe Garamond Pro"/>
                <a:cs typeface="Adobe Garamond Pro"/>
              </a:rPr>
              <a:t> </a:t>
            </a:r>
            <a:r>
              <a:rPr dirty="0" sz="2550" spc="-25">
                <a:latin typeface="Adobe Garamond Pro"/>
                <a:cs typeface="Adobe Garamond Pro"/>
              </a:rPr>
              <a:t>church</a:t>
            </a:r>
            <a:endParaRPr sz="2550">
              <a:latin typeface="Adobe Garamond Pro"/>
              <a:cs typeface="Adobe Garamond Pro"/>
            </a:endParaRPr>
          </a:p>
          <a:p>
            <a:pPr marL="311150" marR="1461135" indent="-298450">
              <a:lnSpc>
                <a:spcPts val="3270"/>
              </a:lnSpc>
              <a:spcBef>
                <a:spcPts val="145"/>
              </a:spcBef>
              <a:buClr>
                <a:srgbClr val="6F87B5"/>
              </a:buClr>
              <a:buSzPct val="127450"/>
              <a:buChar char="•"/>
              <a:tabLst>
                <a:tab pos="311785" algn="l"/>
              </a:tabLst>
            </a:pPr>
            <a:r>
              <a:rPr dirty="0" sz="2550" spc="-65">
                <a:latin typeface="Adobe Garamond Pro"/>
                <a:cs typeface="Adobe Garamond Pro"/>
              </a:rPr>
              <a:t>Devotions </a:t>
            </a:r>
            <a:r>
              <a:rPr dirty="0" sz="2550" spc="-55">
                <a:latin typeface="Adobe Garamond Pro"/>
                <a:cs typeface="Adobe Garamond Pro"/>
              </a:rPr>
              <a:t>tied </a:t>
            </a:r>
            <a:r>
              <a:rPr dirty="0" sz="2550" spc="-40">
                <a:latin typeface="Adobe Garamond Pro"/>
                <a:cs typeface="Adobe Garamond Pro"/>
              </a:rPr>
              <a:t>to </a:t>
            </a:r>
            <a:r>
              <a:rPr dirty="0" sz="2550" spc="-50">
                <a:latin typeface="Adobe Garamond Pro"/>
                <a:cs typeface="Adobe Garamond Pro"/>
              </a:rPr>
              <a:t>the </a:t>
            </a:r>
            <a:r>
              <a:rPr dirty="0" sz="2550" spc="-55">
                <a:latin typeface="Adobe Garamond Pro"/>
                <a:cs typeface="Adobe Garamond Pro"/>
              </a:rPr>
              <a:t>Keys</a:t>
            </a:r>
            <a:r>
              <a:rPr dirty="0" sz="2550" spc="-470">
                <a:latin typeface="Adobe Garamond Pro"/>
                <a:cs typeface="Adobe Garamond Pro"/>
              </a:rPr>
              <a:t> </a:t>
            </a:r>
            <a:r>
              <a:rPr dirty="0" sz="2550" spc="-70">
                <a:latin typeface="Adobe Garamond Pro"/>
                <a:cs typeface="Adobe Garamond Pro"/>
              </a:rPr>
              <a:t>to  </a:t>
            </a:r>
            <a:r>
              <a:rPr dirty="0" sz="2550" spc="-65">
                <a:latin typeface="Adobe Garamond Pro"/>
                <a:cs typeface="Adobe Garamond Pro"/>
              </a:rPr>
              <a:t>I.S.R.A.E.L.</a:t>
            </a:r>
            <a:r>
              <a:rPr dirty="0" sz="2550" spc="-135">
                <a:latin typeface="Adobe Garamond Pro"/>
                <a:cs typeface="Adobe Garamond Pro"/>
              </a:rPr>
              <a:t> </a:t>
            </a:r>
            <a:r>
              <a:rPr dirty="0" sz="2550" spc="-70">
                <a:latin typeface="Adobe Garamond Pro"/>
                <a:cs typeface="Adobe Garamond Pro"/>
              </a:rPr>
              <a:t>principles</a:t>
            </a:r>
            <a:endParaRPr sz="2550">
              <a:latin typeface="Adobe Garamond Pro"/>
              <a:cs typeface="Adobe Garamond Pro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2550" spc="-30" i="1">
                <a:latin typeface="Adobe Garamond Pro"/>
                <a:cs typeface="Adobe Garamond Pro"/>
              </a:rPr>
              <a:t>All </a:t>
            </a:r>
            <a:r>
              <a:rPr dirty="0" sz="2550" spc="-20" i="1">
                <a:latin typeface="Adobe Garamond Pro"/>
                <a:cs typeface="Adobe Garamond Pro"/>
              </a:rPr>
              <a:t>materials </a:t>
            </a:r>
            <a:r>
              <a:rPr dirty="0" sz="2550" spc="-35" i="1">
                <a:latin typeface="Adobe Garamond Pro"/>
                <a:cs typeface="Adobe Garamond Pro"/>
              </a:rPr>
              <a:t>are </a:t>
            </a:r>
            <a:r>
              <a:rPr dirty="0" sz="2550" spc="-20" i="1">
                <a:latin typeface="Adobe Garamond Pro"/>
                <a:cs typeface="Adobe Garamond Pro"/>
              </a:rPr>
              <a:t>available</a:t>
            </a:r>
            <a:r>
              <a:rPr dirty="0" sz="2550" spc="-40" i="1">
                <a:latin typeface="Adobe Garamond Pro"/>
                <a:cs typeface="Adobe Garamond Pro"/>
              </a:rPr>
              <a:t> </a:t>
            </a:r>
            <a:r>
              <a:rPr dirty="0" sz="2550" spc="-20" i="1">
                <a:latin typeface="Adobe Garamond Pro"/>
                <a:cs typeface="Adobe Garamond Pro"/>
              </a:rPr>
              <a:t>online.</a:t>
            </a:r>
            <a:endParaRPr sz="2550">
              <a:latin typeface="Adobe Garamond Pro"/>
              <a:cs typeface="Adobe Garamond Pro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34966" y="2070428"/>
            <a:ext cx="7934959" cy="855344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What is </a:t>
            </a:r>
            <a:r>
              <a:rPr dirty="0" spc="-15"/>
              <a:t>Keys </a:t>
            </a:r>
            <a:r>
              <a:rPr dirty="0" spc="-5"/>
              <a:t>to</a:t>
            </a:r>
            <a:r>
              <a:rPr dirty="0" spc="-20"/>
              <a:t> </a:t>
            </a:r>
            <a:r>
              <a:rPr dirty="0" spc="-5"/>
              <a:t>I.S.R.A.E.L.?</a:t>
            </a:r>
          </a:p>
        </p:txBody>
      </p:sp>
      <p:sp>
        <p:nvSpPr>
          <p:cNvPr id="6" name="object 6"/>
          <p:cNvSpPr/>
          <p:nvPr/>
        </p:nvSpPr>
        <p:spPr>
          <a:xfrm>
            <a:off x="4412881" y="323570"/>
            <a:ext cx="4179023" cy="1719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413326" y="313639"/>
            <a:ext cx="1473032" cy="17269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24131" y="377771"/>
            <a:ext cx="1289050" cy="1598295"/>
          </a:xfrm>
          <a:custGeom>
            <a:avLst/>
            <a:gdLst/>
            <a:ahLst/>
            <a:cxnLst/>
            <a:rect l="l" t="t" r="r" b="b"/>
            <a:pathLst>
              <a:path w="1289050" h="1598295">
                <a:moveTo>
                  <a:pt x="787967" y="1199032"/>
                </a:moveTo>
                <a:lnTo>
                  <a:pt x="291260" y="1199032"/>
                </a:lnTo>
                <a:lnTo>
                  <a:pt x="539850" y="1598180"/>
                </a:lnTo>
                <a:lnTo>
                  <a:pt x="650255" y="1420571"/>
                </a:lnTo>
                <a:lnTo>
                  <a:pt x="545273" y="1420571"/>
                </a:lnTo>
                <a:lnTo>
                  <a:pt x="440650" y="1253578"/>
                </a:lnTo>
                <a:lnTo>
                  <a:pt x="754644" y="1252639"/>
                </a:lnTo>
                <a:lnTo>
                  <a:pt x="787967" y="1199032"/>
                </a:lnTo>
                <a:close/>
              </a:path>
              <a:path w="1289050" h="1598295">
                <a:moveTo>
                  <a:pt x="754644" y="1252639"/>
                </a:moveTo>
                <a:lnTo>
                  <a:pt x="649451" y="1252639"/>
                </a:lnTo>
                <a:lnTo>
                  <a:pt x="545273" y="1420571"/>
                </a:lnTo>
                <a:lnTo>
                  <a:pt x="650255" y="1420571"/>
                </a:lnTo>
                <a:lnTo>
                  <a:pt x="754644" y="1252639"/>
                </a:lnTo>
                <a:close/>
              </a:path>
              <a:path w="1289050" h="1598295">
                <a:moveTo>
                  <a:pt x="245899" y="942301"/>
                </a:moveTo>
                <a:lnTo>
                  <a:pt x="61035" y="942301"/>
                </a:lnTo>
                <a:lnTo>
                  <a:pt x="167181" y="1112964"/>
                </a:lnTo>
                <a:lnTo>
                  <a:pt x="59000" y="1113865"/>
                </a:lnTo>
                <a:lnTo>
                  <a:pt x="67127" y="1146833"/>
                </a:lnTo>
                <a:lnTo>
                  <a:pt x="80292" y="1199863"/>
                </a:lnTo>
                <a:lnTo>
                  <a:pt x="787967" y="1199032"/>
                </a:lnTo>
                <a:lnTo>
                  <a:pt x="789151" y="1197127"/>
                </a:lnTo>
                <a:lnTo>
                  <a:pt x="1288629" y="1195120"/>
                </a:lnTo>
                <a:lnTo>
                  <a:pt x="1236392" y="1111288"/>
                </a:lnTo>
                <a:lnTo>
                  <a:pt x="351522" y="1111288"/>
                </a:lnTo>
                <a:lnTo>
                  <a:pt x="245899" y="942301"/>
                </a:lnTo>
                <a:close/>
              </a:path>
              <a:path w="1289050" h="1598295">
                <a:moveTo>
                  <a:pt x="914871" y="487362"/>
                </a:moveTo>
                <a:lnTo>
                  <a:pt x="729423" y="487362"/>
                </a:lnTo>
                <a:lnTo>
                  <a:pt x="927899" y="804646"/>
                </a:lnTo>
                <a:lnTo>
                  <a:pt x="739710" y="1107592"/>
                </a:lnTo>
                <a:lnTo>
                  <a:pt x="351522" y="1111288"/>
                </a:lnTo>
                <a:lnTo>
                  <a:pt x="1236392" y="1111288"/>
                </a:lnTo>
                <a:lnTo>
                  <a:pt x="1233164" y="1106106"/>
                </a:lnTo>
                <a:lnTo>
                  <a:pt x="912430" y="1106106"/>
                </a:lnTo>
                <a:lnTo>
                  <a:pt x="1014005" y="942403"/>
                </a:lnTo>
                <a:lnTo>
                  <a:pt x="1131159" y="942403"/>
                </a:lnTo>
                <a:lnTo>
                  <a:pt x="1039125" y="794702"/>
                </a:lnTo>
                <a:lnTo>
                  <a:pt x="1125197" y="656285"/>
                </a:lnTo>
                <a:lnTo>
                  <a:pt x="1020075" y="656285"/>
                </a:lnTo>
                <a:lnTo>
                  <a:pt x="914871" y="487362"/>
                </a:lnTo>
                <a:close/>
              </a:path>
              <a:path w="1289050" h="1598295">
                <a:moveTo>
                  <a:pt x="1131159" y="942403"/>
                </a:moveTo>
                <a:lnTo>
                  <a:pt x="1014005" y="942403"/>
                </a:lnTo>
                <a:lnTo>
                  <a:pt x="1115287" y="1104264"/>
                </a:lnTo>
                <a:lnTo>
                  <a:pt x="912430" y="1106106"/>
                </a:lnTo>
                <a:lnTo>
                  <a:pt x="1233164" y="1106106"/>
                </a:lnTo>
                <a:lnTo>
                  <a:pt x="1131159" y="942403"/>
                </a:lnTo>
                <a:close/>
              </a:path>
              <a:path w="1289050" h="1598295">
                <a:moveTo>
                  <a:pt x="31146" y="598963"/>
                </a:moveTo>
                <a:lnTo>
                  <a:pt x="24870" y="624954"/>
                </a:lnTo>
                <a:lnTo>
                  <a:pt x="12891" y="675382"/>
                </a:lnTo>
                <a:lnTo>
                  <a:pt x="2589" y="719795"/>
                </a:lnTo>
                <a:lnTo>
                  <a:pt x="0" y="731399"/>
                </a:lnTo>
                <a:lnTo>
                  <a:pt x="44842" y="803389"/>
                </a:lnTo>
                <a:lnTo>
                  <a:pt x="1359" y="873367"/>
                </a:lnTo>
                <a:lnTo>
                  <a:pt x="2584" y="878862"/>
                </a:lnTo>
                <a:lnTo>
                  <a:pt x="12883" y="923278"/>
                </a:lnTo>
                <a:lnTo>
                  <a:pt x="24860" y="973708"/>
                </a:lnTo>
                <a:lnTo>
                  <a:pt x="29508" y="992960"/>
                </a:lnTo>
                <a:lnTo>
                  <a:pt x="61035" y="942301"/>
                </a:lnTo>
                <a:lnTo>
                  <a:pt x="245899" y="942301"/>
                </a:lnTo>
                <a:lnTo>
                  <a:pt x="153160" y="793927"/>
                </a:lnTo>
                <a:lnTo>
                  <a:pt x="238747" y="656234"/>
                </a:lnTo>
                <a:lnTo>
                  <a:pt x="66927" y="656234"/>
                </a:lnTo>
                <a:lnTo>
                  <a:pt x="31146" y="598963"/>
                </a:lnTo>
                <a:close/>
              </a:path>
              <a:path w="1289050" h="1598295">
                <a:moveTo>
                  <a:pt x="1232426" y="483844"/>
                </a:moveTo>
                <a:lnTo>
                  <a:pt x="1127390" y="483844"/>
                </a:lnTo>
                <a:lnTo>
                  <a:pt x="1020075" y="656285"/>
                </a:lnTo>
                <a:lnTo>
                  <a:pt x="1125197" y="656285"/>
                </a:lnTo>
                <a:lnTo>
                  <a:pt x="1232426" y="483844"/>
                </a:lnTo>
                <a:close/>
              </a:path>
              <a:path w="1289050" h="1598295">
                <a:moveTo>
                  <a:pt x="340540" y="492467"/>
                </a:moveTo>
                <a:lnTo>
                  <a:pt x="168680" y="492467"/>
                </a:lnTo>
                <a:lnTo>
                  <a:pt x="66927" y="656234"/>
                </a:lnTo>
                <a:lnTo>
                  <a:pt x="238747" y="656234"/>
                </a:lnTo>
                <a:lnTo>
                  <a:pt x="340540" y="492467"/>
                </a:lnTo>
                <a:close/>
              </a:path>
              <a:path w="1289050" h="1598295">
                <a:moveTo>
                  <a:pt x="544270" y="0"/>
                </a:moveTo>
                <a:lnTo>
                  <a:pt x="294981" y="401116"/>
                </a:lnTo>
                <a:lnTo>
                  <a:pt x="79524" y="401938"/>
                </a:lnTo>
                <a:lnTo>
                  <a:pt x="67138" y="451835"/>
                </a:lnTo>
                <a:lnTo>
                  <a:pt x="56872" y="493482"/>
                </a:lnTo>
                <a:lnTo>
                  <a:pt x="340540" y="492467"/>
                </a:lnTo>
                <a:lnTo>
                  <a:pt x="341463" y="490981"/>
                </a:lnTo>
                <a:lnTo>
                  <a:pt x="914871" y="487362"/>
                </a:lnTo>
                <a:lnTo>
                  <a:pt x="913890" y="485787"/>
                </a:lnTo>
                <a:lnTo>
                  <a:pt x="1232426" y="483844"/>
                </a:lnTo>
                <a:lnTo>
                  <a:pt x="1285108" y="399122"/>
                </a:lnTo>
                <a:lnTo>
                  <a:pt x="792720" y="399122"/>
                </a:lnTo>
                <a:lnTo>
                  <a:pt x="759579" y="345884"/>
                </a:lnTo>
                <a:lnTo>
                  <a:pt x="431710" y="345884"/>
                </a:lnTo>
                <a:lnTo>
                  <a:pt x="535964" y="178053"/>
                </a:lnTo>
                <a:lnTo>
                  <a:pt x="655107" y="178053"/>
                </a:lnTo>
                <a:lnTo>
                  <a:pt x="544270" y="0"/>
                </a:lnTo>
                <a:close/>
              </a:path>
              <a:path w="1289050" h="1598295">
                <a:moveTo>
                  <a:pt x="1286293" y="397217"/>
                </a:moveTo>
                <a:lnTo>
                  <a:pt x="792720" y="399122"/>
                </a:lnTo>
                <a:lnTo>
                  <a:pt x="1285108" y="399122"/>
                </a:lnTo>
                <a:lnTo>
                  <a:pt x="1286293" y="397217"/>
                </a:lnTo>
                <a:close/>
              </a:path>
              <a:path w="1289050" h="1598295">
                <a:moveTo>
                  <a:pt x="655107" y="178053"/>
                </a:moveTo>
                <a:lnTo>
                  <a:pt x="535964" y="178053"/>
                </a:lnTo>
                <a:lnTo>
                  <a:pt x="640409" y="345058"/>
                </a:lnTo>
                <a:lnTo>
                  <a:pt x="431710" y="345884"/>
                </a:lnTo>
                <a:lnTo>
                  <a:pt x="759579" y="345884"/>
                </a:lnTo>
                <a:lnTo>
                  <a:pt x="655107" y="178053"/>
                </a:lnTo>
                <a:close/>
              </a:path>
            </a:pathLst>
          </a:custGeom>
          <a:solidFill>
            <a:srgbClr val="138AC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428096" y="375526"/>
            <a:ext cx="1298194" cy="15981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189756" y="1138728"/>
            <a:ext cx="385445" cy="343535"/>
          </a:xfrm>
          <a:custGeom>
            <a:avLst/>
            <a:gdLst/>
            <a:ahLst/>
            <a:cxnLst/>
            <a:rect l="l" t="t" r="r" b="b"/>
            <a:pathLst>
              <a:path w="385445" h="343534">
                <a:moveTo>
                  <a:pt x="150329" y="0"/>
                </a:moveTo>
                <a:lnTo>
                  <a:pt x="0" y="0"/>
                </a:lnTo>
                <a:lnTo>
                  <a:pt x="0" y="343090"/>
                </a:lnTo>
                <a:lnTo>
                  <a:pt x="150329" y="343090"/>
                </a:lnTo>
                <a:lnTo>
                  <a:pt x="150329" y="181965"/>
                </a:lnTo>
                <a:lnTo>
                  <a:pt x="151333" y="181495"/>
                </a:lnTo>
                <a:lnTo>
                  <a:pt x="302873" y="181495"/>
                </a:lnTo>
                <a:lnTo>
                  <a:pt x="291566" y="159219"/>
                </a:lnTo>
                <a:lnTo>
                  <a:pt x="300043" y="143573"/>
                </a:lnTo>
                <a:lnTo>
                  <a:pt x="151333" y="143573"/>
                </a:lnTo>
                <a:lnTo>
                  <a:pt x="150329" y="143103"/>
                </a:lnTo>
                <a:lnTo>
                  <a:pt x="150329" y="0"/>
                </a:lnTo>
                <a:close/>
              </a:path>
              <a:path w="385445" h="343534">
                <a:moveTo>
                  <a:pt x="302873" y="181495"/>
                </a:moveTo>
                <a:lnTo>
                  <a:pt x="151333" y="181495"/>
                </a:lnTo>
                <a:lnTo>
                  <a:pt x="215900" y="343090"/>
                </a:lnTo>
                <a:lnTo>
                  <a:pt x="384898" y="343090"/>
                </a:lnTo>
                <a:lnTo>
                  <a:pt x="302873" y="181495"/>
                </a:lnTo>
                <a:close/>
              </a:path>
              <a:path w="385445" h="343534">
                <a:moveTo>
                  <a:pt x="377825" y="0"/>
                </a:moveTo>
                <a:lnTo>
                  <a:pt x="213385" y="0"/>
                </a:lnTo>
                <a:lnTo>
                  <a:pt x="151333" y="143573"/>
                </a:lnTo>
                <a:lnTo>
                  <a:pt x="300043" y="143573"/>
                </a:lnTo>
                <a:lnTo>
                  <a:pt x="3778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607889" y="1372408"/>
            <a:ext cx="270510" cy="109220"/>
          </a:xfrm>
          <a:custGeom>
            <a:avLst/>
            <a:gdLst/>
            <a:ahLst/>
            <a:cxnLst/>
            <a:rect l="l" t="t" r="r" b="b"/>
            <a:pathLst>
              <a:path w="270509" h="109219">
                <a:moveTo>
                  <a:pt x="0" y="109220"/>
                </a:moveTo>
                <a:lnTo>
                  <a:pt x="269887" y="109220"/>
                </a:lnTo>
                <a:lnTo>
                  <a:pt x="269887" y="0"/>
                </a:lnTo>
                <a:lnTo>
                  <a:pt x="0" y="0"/>
                </a:lnTo>
                <a:lnTo>
                  <a:pt x="0" y="1092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607889" y="13628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 h="0">
                <a:moveTo>
                  <a:pt x="0" y="0"/>
                </a:moveTo>
                <a:lnTo>
                  <a:pt x="150329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607889" y="1312719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 h="0">
                <a:moveTo>
                  <a:pt x="0" y="0"/>
                </a:moveTo>
                <a:lnTo>
                  <a:pt x="241134" y="0"/>
                </a:lnTo>
              </a:path>
            </a:pathLst>
          </a:custGeom>
          <a:ln w="8127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607889" y="126255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 h="0">
                <a:moveTo>
                  <a:pt x="0" y="0"/>
                </a:moveTo>
                <a:lnTo>
                  <a:pt x="150329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607889" y="1138728"/>
            <a:ext cx="262890" cy="114300"/>
          </a:xfrm>
          <a:custGeom>
            <a:avLst/>
            <a:gdLst/>
            <a:ahLst/>
            <a:cxnLst/>
            <a:rect l="l" t="t" r="r" b="b"/>
            <a:pathLst>
              <a:path w="262890" h="114300">
                <a:moveTo>
                  <a:pt x="0" y="114300"/>
                </a:moveTo>
                <a:lnTo>
                  <a:pt x="262826" y="114300"/>
                </a:lnTo>
                <a:lnTo>
                  <a:pt x="262826" y="0"/>
                </a:lnTo>
                <a:lnTo>
                  <a:pt x="0" y="0"/>
                </a:lnTo>
                <a:lnTo>
                  <a:pt x="0" y="114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896404" y="1138726"/>
            <a:ext cx="417830" cy="343535"/>
          </a:xfrm>
          <a:custGeom>
            <a:avLst/>
            <a:gdLst/>
            <a:ahLst/>
            <a:cxnLst/>
            <a:rect l="l" t="t" r="r" b="b"/>
            <a:pathLst>
              <a:path w="417829" h="343534">
                <a:moveTo>
                  <a:pt x="169494" y="0"/>
                </a:moveTo>
                <a:lnTo>
                  <a:pt x="0" y="0"/>
                </a:lnTo>
                <a:lnTo>
                  <a:pt x="134175" y="198081"/>
                </a:lnTo>
                <a:lnTo>
                  <a:pt x="134175" y="343077"/>
                </a:lnTo>
                <a:lnTo>
                  <a:pt x="284505" y="343077"/>
                </a:lnTo>
                <a:lnTo>
                  <a:pt x="284505" y="193814"/>
                </a:lnTo>
                <a:lnTo>
                  <a:pt x="363949" y="78193"/>
                </a:lnTo>
                <a:lnTo>
                  <a:pt x="210858" y="78193"/>
                </a:lnTo>
                <a:lnTo>
                  <a:pt x="169494" y="0"/>
                </a:lnTo>
                <a:close/>
              </a:path>
              <a:path w="417829" h="343534">
                <a:moveTo>
                  <a:pt x="417677" y="0"/>
                </a:moveTo>
                <a:lnTo>
                  <a:pt x="253733" y="0"/>
                </a:lnTo>
                <a:lnTo>
                  <a:pt x="211874" y="78193"/>
                </a:lnTo>
                <a:lnTo>
                  <a:pt x="363949" y="78193"/>
                </a:lnTo>
                <a:lnTo>
                  <a:pt x="4176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302944" y="1133514"/>
            <a:ext cx="299720" cy="353695"/>
          </a:xfrm>
          <a:custGeom>
            <a:avLst/>
            <a:gdLst/>
            <a:ahLst/>
            <a:cxnLst/>
            <a:rect l="l" t="t" r="r" b="b"/>
            <a:pathLst>
              <a:path w="299720" h="353694">
                <a:moveTo>
                  <a:pt x="10591" y="208978"/>
                </a:moveTo>
                <a:lnTo>
                  <a:pt x="10591" y="325551"/>
                </a:lnTo>
                <a:lnTo>
                  <a:pt x="40604" y="337313"/>
                </a:lnTo>
                <a:lnTo>
                  <a:pt x="75157" y="346100"/>
                </a:lnTo>
                <a:lnTo>
                  <a:pt x="111602" y="351601"/>
                </a:lnTo>
                <a:lnTo>
                  <a:pt x="147294" y="353504"/>
                </a:lnTo>
                <a:lnTo>
                  <a:pt x="199949" y="348197"/>
                </a:lnTo>
                <a:lnTo>
                  <a:pt x="242332" y="333110"/>
                </a:lnTo>
                <a:lnTo>
                  <a:pt x="273624" y="309495"/>
                </a:lnTo>
                <a:lnTo>
                  <a:pt x="293002" y="278601"/>
                </a:lnTo>
                <a:lnTo>
                  <a:pt x="298195" y="249732"/>
                </a:lnTo>
                <a:lnTo>
                  <a:pt x="130657" y="249732"/>
                </a:lnTo>
                <a:lnTo>
                  <a:pt x="109625" y="247561"/>
                </a:lnTo>
                <a:lnTo>
                  <a:pt x="80835" y="240547"/>
                </a:lnTo>
                <a:lnTo>
                  <a:pt x="46939" y="227937"/>
                </a:lnTo>
                <a:lnTo>
                  <a:pt x="10591" y="208978"/>
                </a:lnTo>
                <a:close/>
              </a:path>
              <a:path w="299720" h="353694">
                <a:moveTo>
                  <a:pt x="148818" y="0"/>
                </a:moveTo>
                <a:lnTo>
                  <a:pt x="97892" y="5428"/>
                </a:lnTo>
                <a:lnTo>
                  <a:pt x="56553" y="20911"/>
                </a:lnTo>
                <a:lnTo>
                  <a:pt x="25797" y="45243"/>
                </a:lnTo>
                <a:lnTo>
                  <a:pt x="0" y="115633"/>
                </a:lnTo>
                <a:lnTo>
                  <a:pt x="2349" y="138536"/>
                </a:lnTo>
                <a:lnTo>
                  <a:pt x="19154" y="173869"/>
                </a:lnTo>
                <a:lnTo>
                  <a:pt x="62099" y="205872"/>
                </a:lnTo>
                <a:lnTo>
                  <a:pt x="119463" y="223700"/>
                </a:lnTo>
                <a:lnTo>
                  <a:pt x="138214" y="227457"/>
                </a:lnTo>
                <a:lnTo>
                  <a:pt x="144779" y="228879"/>
                </a:lnTo>
                <a:lnTo>
                  <a:pt x="149313" y="231724"/>
                </a:lnTo>
                <a:lnTo>
                  <a:pt x="149313" y="244055"/>
                </a:lnTo>
                <a:lnTo>
                  <a:pt x="145783" y="249732"/>
                </a:lnTo>
                <a:lnTo>
                  <a:pt x="298195" y="249732"/>
                </a:lnTo>
                <a:lnTo>
                  <a:pt x="290501" y="200274"/>
                </a:lnTo>
                <a:lnTo>
                  <a:pt x="262813" y="167754"/>
                </a:lnTo>
                <a:lnTo>
                  <a:pt x="204362" y="141152"/>
                </a:lnTo>
                <a:lnTo>
                  <a:pt x="161416" y="131267"/>
                </a:lnTo>
                <a:lnTo>
                  <a:pt x="155371" y="129374"/>
                </a:lnTo>
                <a:lnTo>
                  <a:pt x="149821" y="126517"/>
                </a:lnTo>
                <a:lnTo>
                  <a:pt x="149821" y="114198"/>
                </a:lnTo>
                <a:lnTo>
                  <a:pt x="153860" y="108991"/>
                </a:lnTo>
                <a:lnTo>
                  <a:pt x="278968" y="108991"/>
                </a:lnTo>
                <a:lnTo>
                  <a:pt x="278968" y="27012"/>
                </a:lnTo>
                <a:lnTo>
                  <a:pt x="250818" y="15993"/>
                </a:lnTo>
                <a:lnTo>
                  <a:pt x="218041" y="7462"/>
                </a:lnTo>
                <a:lnTo>
                  <a:pt x="183190" y="1954"/>
                </a:lnTo>
                <a:lnTo>
                  <a:pt x="148818" y="0"/>
                </a:lnTo>
                <a:close/>
              </a:path>
              <a:path w="299720" h="353694">
                <a:moveTo>
                  <a:pt x="278968" y="108991"/>
                </a:moveTo>
                <a:lnTo>
                  <a:pt x="168478" y="108991"/>
                </a:lnTo>
                <a:lnTo>
                  <a:pt x="186954" y="110597"/>
                </a:lnTo>
                <a:lnTo>
                  <a:pt x="212945" y="115801"/>
                </a:lnTo>
                <a:lnTo>
                  <a:pt x="244325" y="125182"/>
                </a:lnTo>
                <a:lnTo>
                  <a:pt x="278968" y="139319"/>
                </a:lnTo>
                <a:lnTo>
                  <a:pt x="278968" y="108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811797" y="1326344"/>
            <a:ext cx="103505" cy="155575"/>
          </a:xfrm>
          <a:custGeom>
            <a:avLst/>
            <a:gdLst/>
            <a:ahLst/>
            <a:cxnLst/>
            <a:rect l="l" t="t" r="r" b="b"/>
            <a:pathLst>
              <a:path w="103504" h="155575">
                <a:moveTo>
                  <a:pt x="103174" y="0"/>
                </a:moveTo>
                <a:lnTo>
                  <a:pt x="0" y="0"/>
                </a:lnTo>
                <a:lnTo>
                  <a:pt x="0" y="155460"/>
                </a:lnTo>
                <a:lnTo>
                  <a:pt x="103174" y="155460"/>
                </a:lnTo>
                <a:lnTo>
                  <a:pt x="1031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741859" y="1286339"/>
            <a:ext cx="243204" cy="0"/>
          </a:xfrm>
          <a:custGeom>
            <a:avLst/>
            <a:gdLst/>
            <a:ahLst/>
            <a:cxnLst/>
            <a:rect l="l" t="t" r="r" b="b"/>
            <a:pathLst>
              <a:path w="243204" h="0">
                <a:moveTo>
                  <a:pt x="0" y="0"/>
                </a:moveTo>
                <a:lnTo>
                  <a:pt x="243039" y="0"/>
                </a:lnTo>
              </a:path>
            </a:pathLst>
          </a:custGeom>
          <a:ln w="8000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003585" y="1242755"/>
            <a:ext cx="280035" cy="243204"/>
          </a:xfrm>
          <a:custGeom>
            <a:avLst/>
            <a:gdLst/>
            <a:ahLst/>
            <a:cxnLst/>
            <a:rect l="l" t="t" r="r" b="b"/>
            <a:pathLst>
              <a:path w="280034" h="243205">
                <a:moveTo>
                  <a:pt x="139865" y="0"/>
                </a:moveTo>
                <a:lnTo>
                  <a:pt x="84857" y="9349"/>
                </a:lnTo>
                <a:lnTo>
                  <a:pt x="40462" y="35042"/>
                </a:lnTo>
                <a:lnTo>
                  <a:pt x="10802" y="73541"/>
                </a:lnTo>
                <a:lnTo>
                  <a:pt x="0" y="121310"/>
                </a:lnTo>
                <a:lnTo>
                  <a:pt x="10802" y="169086"/>
                </a:lnTo>
                <a:lnTo>
                  <a:pt x="40462" y="207589"/>
                </a:lnTo>
                <a:lnTo>
                  <a:pt x="84857" y="233283"/>
                </a:lnTo>
                <a:lnTo>
                  <a:pt x="139865" y="242633"/>
                </a:lnTo>
                <a:lnTo>
                  <a:pt x="194878" y="233283"/>
                </a:lnTo>
                <a:lnTo>
                  <a:pt x="239272" y="207589"/>
                </a:lnTo>
                <a:lnTo>
                  <a:pt x="268929" y="169086"/>
                </a:lnTo>
                <a:lnTo>
                  <a:pt x="271125" y="159372"/>
                </a:lnTo>
                <a:lnTo>
                  <a:pt x="139865" y="159372"/>
                </a:lnTo>
                <a:lnTo>
                  <a:pt x="124752" y="156517"/>
                </a:lnTo>
                <a:lnTo>
                  <a:pt x="112429" y="148723"/>
                </a:lnTo>
                <a:lnTo>
                  <a:pt x="104132" y="137148"/>
                </a:lnTo>
                <a:lnTo>
                  <a:pt x="101092" y="122948"/>
                </a:lnTo>
                <a:lnTo>
                  <a:pt x="104132" y="108747"/>
                </a:lnTo>
                <a:lnTo>
                  <a:pt x="112429" y="97167"/>
                </a:lnTo>
                <a:lnTo>
                  <a:pt x="124752" y="89369"/>
                </a:lnTo>
                <a:lnTo>
                  <a:pt x="139865" y="86512"/>
                </a:lnTo>
                <a:lnTo>
                  <a:pt x="271862" y="86512"/>
                </a:lnTo>
                <a:lnTo>
                  <a:pt x="268929" y="73541"/>
                </a:lnTo>
                <a:lnTo>
                  <a:pt x="239272" y="35042"/>
                </a:lnTo>
                <a:lnTo>
                  <a:pt x="194878" y="9349"/>
                </a:lnTo>
                <a:lnTo>
                  <a:pt x="139865" y="0"/>
                </a:lnTo>
                <a:close/>
              </a:path>
              <a:path w="280034" h="243205">
                <a:moveTo>
                  <a:pt x="271862" y="86512"/>
                </a:moveTo>
                <a:lnTo>
                  <a:pt x="139865" y="86512"/>
                </a:lnTo>
                <a:lnTo>
                  <a:pt x="154978" y="89369"/>
                </a:lnTo>
                <a:lnTo>
                  <a:pt x="167300" y="97167"/>
                </a:lnTo>
                <a:lnTo>
                  <a:pt x="175598" y="108747"/>
                </a:lnTo>
                <a:lnTo>
                  <a:pt x="178638" y="122948"/>
                </a:lnTo>
                <a:lnTo>
                  <a:pt x="175598" y="137148"/>
                </a:lnTo>
                <a:lnTo>
                  <a:pt x="167300" y="148723"/>
                </a:lnTo>
                <a:lnTo>
                  <a:pt x="154978" y="156517"/>
                </a:lnTo>
                <a:lnTo>
                  <a:pt x="139865" y="159372"/>
                </a:lnTo>
                <a:lnTo>
                  <a:pt x="271125" y="159372"/>
                </a:lnTo>
                <a:lnTo>
                  <a:pt x="279730" y="121310"/>
                </a:lnTo>
                <a:lnTo>
                  <a:pt x="271862" y="865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462386" y="8877263"/>
            <a:ext cx="3143393" cy="6533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7298" y="3025943"/>
            <a:ext cx="10911840" cy="126111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12700" marR="5080">
              <a:lnSpc>
                <a:spcPts val="3180"/>
              </a:lnSpc>
              <a:spcBef>
                <a:spcPts val="370"/>
              </a:spcBef>
            </a:pPr>
            <a:r>
              <a:rPr dirty="0" sz="2800" spc="-55">
                <a:solidFill>
                  <a:srgbClr val="235995"/>
                </a:solidFill>
                <a:latin typeface="Adobe Garamond Pro"/>
                <a:cs typeface="Adobe Garamond Pro"/>
              </a:rPr>
              <a:t>Keys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35">
                <a:solidFill>
                  <a:srgbClr val="235995"/>
                </a:solidFill>
                <a:latin typeface="Adobe Garamond Pro"/>
                <a:cs typeface="Adobe Garamond Pro"/>
              </a:rPr>
              <a:t>to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65">
                <a:solidFill>
                  <a:srgbClr val="235995"/>
                </a:solidFill>
                <a:latin typeface="Adobe Garamond Pro"/>
                <a:cs typeface="Adobe Garamond Pro"/>
              </a:rPr>
              <a:t>I.S.R.A.E.L.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45">
                <a:solidFill>
                  <a:srgbClr val="235995"/>
                </a:solidFill>
                <a:latin typeface="Adobe Garamond Pro"/>
                <a:cs typeface="Adobe Garamond Pro"/>
              </a:rPr>
              <a:t>can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35">
                <a:solidFill>
                  <a:srgbClr val="235995"/>
                </a:solidFill>
                <a:latin typeface="Adobe Garamond Pro"/>
                <a:cs typeface="Adobe Garamond Pro"/>
              </a:rPr>
              <a:t>be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0">
                <a:solidFill>
                  <a:srgbClr val="235995"/>
                </a:solidFill>
                <a:latin typeface="Adobe Garamond Pro"/>
                <a:cs typeface="Adobe Garamond Pro"/>
              </a:rPr>
              <a:t>a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60">
                <a:solidFill>
                  <a:srgbClr val="235995"/>
                </a:solidFill>
                <a:latin typeface="Adobe Garamond Pro"/>
                <a:cs typeface="Adobe Garamond Pro"/>
              </a:rPr>
              <a:t>one-day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70">
                <a:solidFill>
                  <a:srgbClr val="235995"/>
                </a:solidFill>
                <a:latin typeface="Adobe Garamond Pro"/>
                <a:cs typeface="Adobe Garamond Pro"/>
              </a:rPr>
              <a:t>Sunday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65">
                <a:solidFill>
                  <a:srgbClr val="235995"/>
                </a:solidFill>
                <a:latin typeface="Adobe Garamond Pro"/>
                <a:cs typeface="Adobe Garamond Pro"/>
              </a:rPr>
              <a:t>celebration,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30">
                <a:solidFill>
                  <a:srgbClr val="235995"/>
                </a:solidFill>
                <a:latin typeface="Adobe Garamond Pro"/>
                <a:cs typeface="Adobe Garamond Pro"/>
              </a:rPr>
              <a:t>OR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0">
                <a:solidFill>
                  <a:srgbClr val="235995"/>
                </a:solidFill>
                <a:latin typeface="Adobe Garamond Pro"/>
                <a:cs typeface="Adobe Garamond Pro"/>
              </a:rPr>
              <a:t>a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65">
                <a:solidFill>
                  <a:srgbClr val="235995"/>
                </a:solidFill>
                <a:latin typeface="Adobe Garamond Pro"/>
                <a:cs typeface="Adobe Garamond Pro"/>
              </a:rPr>
              <a:t>six-week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70">
                <a:solidFill>
                  <a:srgbClr val="235995"/>
                </a:solidFill>
                <a:latin typeface="Adobe Garamond Pro"/>
                <a:cs typeface="Adobe Garamond Pro"/>
              </a:rPr>
              <a:t>campaign,  </a:t>
            </a:r>
            <a:r>
              <a:rPr dirty="0" sz="2800" spc="-10">
                <a:solidFill>
                  <a:srgbClr val="235995"/>
                </a:solidFill>
                <a:latin typeface="Adobe Garamond Pro"/>
                <a:cs typeface="Adobe Garamond Pro"/>
              </a:rPr>
              <a:t>either leading </a:t>
            </a:r>
            <a:r>
              <a:rPr dirty="0" sz="2800" spc="-5">
                <a:solidFill>
                  <a:srgbClr val="235995"/>
                </a:solidFill>
                <a:latin typeface="Adobe Garamond Pro"/>
                <a:cs typeface="Adobe Garamond Pro"/>
              </a:rPr>
              <a:t>up to </a:t>
            </a:r>
            <a:r>
              <a:rPr dirty="0" sz="2800" spc="-20">
                <a:solidFill>
                  <a:srgbClr val="235995"/>
                </a:solidFill>
                <a:latin typeface="Adobe Garamond Pro"/>
                <a:cs typeface="Adobe Garamond Pro"/>
              </a:rPr>
              <a:t>Israel </a:t>
            </a:r>
            <a:r>
              <a:rPr dirty="0" sz="2800" spc="-15">
                <a:solidFill>
                  <a:srgbClr val="235995"/>
                </a:solidFill>
                <a:latin typeface="Adobe Garamond Pro"/>
                <a:cs typeface="Adobe Garamond Pro"/>
              </a:rPr>
              <a:t>Independence </a:t>
            </a:r>
            <a:r>
              <a:rPr dirty="0" sz="2800" spc="-10">
                <a:solidFill>
                  <a:srgbClr val="235995"/>
                </a:solidFill>
                <a:latin typeface="Adobe Garamond Pro"/>
                <a:cs typeface="Adobe Garamond Pro"/>
              </a:rPr>
              <a:t>Day </a:t>
            </a:r>
            <a:r>
              <a:rPr dirty="0" sz="2800" spc="-5">
                <a:solidFill>
                  <a:srgbClr val="235995"/>
                </a:solidFill>
                <a:latin typeface="Adobe Garamond Pro"/>
                <a:cs typeface="Adobe Garamond Pro"/>
              </a:rPr>
              <a:t>on </a:t>
            </a:r>
            <a:r>
              <a:rPr dirty="0" sz="2800" spc="-15">
                <a:solidFill>
                  <a:srgbClr val="235995"/>
                </a:solidFill>
                <a:latin typeface="Adobe Garamond Pro"/>
                <a:cs typeface="Adobe Garamond Pro"/>
              </a:rPr>
              <a:t>April </a:t>
            </a:r>
            <a:r>
              <a:rPr dirty="0" sz="2800" spc="-5">
                <a:solidFill>
                  <a:srgbClr val="235995"/>
                </a:solidFill>
                <a:latin typeface="Adobe Garamond Pro"/>
                <a:cs typeface="Adobe Garamond Pro"/>
              </a:rPr>
              <a:t>19, or </a:t>
            </a:r>
            <a:r>
              <a:rPr dirty="0" sz="2800" spc="-10">
                <a:solidFill>
                  <a:srgbClr val="235995"/>
                </a:solidFill>
                <a:latin typeface="Adobe Garamond Pro"/>
                <a:cs typeface="Adobe Garamond Pro"/>
              </a:rPr>
              <a:t>six </a:t>
            </a:r>
            <a:r>
              <a:rPr dirty="0" sz="2800" spc="-15">
                <a:solidFill>
                  <a:srgbClr val="235995"/>
                </a:solidFill>
                <a:latin typeface="Adobe Garamond Pro"/>
                <a:cs typeface="Adobe Garamond Pro"/>
              </a:rPr>
              <a:t>weeks</a:t>
            </a:r>
            <a:r>
              <a:rPr dirty="0" sz="2800" spc="-145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40">
                <a:solidFill>
                  <a:srgbClr val="235995"/>
                </a:solidFill>
                <a:latin typeface="Adobe Garamond Pro"/>
                <a:cs typeface="Adobe Garamond Pro"/>
              </a:rPr>
              <a:t>after.</a:t>
            </a:r>
            <a:endParaRPr sz="2800">
              <a:latin typeface="Adobe Garamond Pro"/>
              <a:cs typeface="Adobe Garamond Pro"/>
            </a:endParaRPr>
          </a:p>
          <a:p>
            <a:pPr marL="12700">
              <a:lnSpc>
                <a:spcPts val="3095"/>
              </a:lnSpc>
            </a:pPr>
            <a:r>
              <a:rPr dirty="0" sz="2800" spc="-95">
                <a:solidFill>
                  <a:srgbClr val="235995"/>
                </a:solidFill>
                <a:latin typeface="Adobe Garamond Pro"/>
                <a:cs typeface="Adobe Garamond Pro"/>
              </a:rPr>
              <a:t>It’s </a:t>
            </a:r>
            <a:r>
              <a:rPr dirty="0" sz="2800" spc="-5">
                <a:solidFill>
                  <a:srgbClr val="235995"/>
                </a:solidFill>
                <a:latin typeface="Adobe Garamond Pro"/>
                <a:cs typeface="Adobe Garamond Pro"/>
              </a:rPr>
              <a:t>up to </a:t>
            </a:r>
            <a:r>
              <a:rPr dirty="0" sz="2800" spc="-15">
                <a:solidFill>
                  <a:srgbClr val="235995"/>
                </a:solidFill>
                <a:latin typeface="Adobe Garamond Pro"/>
                <a:cs typeface="Adobe Garamond Pro"/>
              </a:rPr>
              <a:t>you </a:t>
            </a:r>
            <a:r>
              <a:rPr dirty="0" sz="2800" spc="-5">
                <a:solidFill>
                  <a:srgbClr val="235995"/>
                </a:solidFill>
                <a:latin typeface="Adobe Garamond Pro"/>
                <a:cs typeface="Adobe Garamond Pro"/>
              </a:rPr>
              <a:t>and what </a:t>
            </a:r>
            <a:r>
              <a:rPr dirty="0" sz="2800" spc="-10">
                <a:solidFill>
                  <a:srgbClr val="235995"/>
                </a:solidFill>
                <a:latin typeface="Adobe Garamond Pro"/>
                <a:cs typeface="Adobe Garamond Pro"/>
              </a:rPr>
              <a:t>best </a:t>
            </a:r>
            <a:r>
              <a:rPr dirty="0" sz="2800" spc="-25">
                <a:solidFill>
                  <a:srgbClr val="235995"/>
                </a:solidFill>
                <a:latin typeface="Adobe Garamond Pro"/>
                <a:cs typeface="Adobe Garamond Pro"/>
              </a:rPr>
              <a:t>fits </a:t>
            </a:r>
            <a:r>
              <a:rPr dirty="0" sz="2800" spc="-15">
                <a:solidFill>
                  <a:srgbClr val="235995"/>
                </a:solidFill>
                <a:latin typeface="Adobe Garamond Pro"/>
                <a:cs typeface="Adobe Garamond Pro"/>
              </a:rPr>
              <a:t>your </a:t>
            </a:r>
            <a:r>
              <a:rPr dirty="0" sz="2800" spc="-20">
                <a:solidFill>
                  <a:srgbClr val="235995"/>
                </a:solidFill>
                <a:latin typeface="Adobe Garamond Pro"/>
                <a:cs typeface="Adobe Garamond Pro"/>
              </a:rPr>
              <a:t>congregations’ </a:t>
            </a:r>
            <a:r>
              <a:rPr dirty="0" sz="2800" spc="-10">
                <a:solidFill>
                  <a:srgbClr val="235995"/>
                </a:solidFill>
                <a:latin typeface="Adobe Garamond Pro"/>
                <a:cs typeface="Adobe Garamond Pro"/>
              </a:rPr>
              <a:t>needs </a:t>
            </a:r>
            <a:r>
              <a:rPr dirty="0" sz="2800" spc="-5">
                <a:solidFill>
                  <a:srgbClr val="235995"/>
                </a:solidFill>
                <a:latin typeface="Adobe Garamond Pro"/>
                <a:cs typeface="Adobe Garamond Pro"/>
              </a:rPr>
              <a:t>and</a:t>
            </a:r>
            <a:r>
              <a:rPr dirty="0" sz="2800" spc="-85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10">
                <a:solidFill>
                  <a:srgbClr val="235995"/>
                </a:solidFill>
                <a:latin typeface="Adobe Garamond Pro"/>
                <a:cs typeface="Adobe Garamond Pro"/>
              </a:rPr>
              <a:t>schedule.</a:t>
            </a:r>
            <a:endParaRPr sz="2800">
              <a:latin typeface="Adobe Garamond Pro"/>
              <a:cs typeface="Adobe Garamond Pr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60"/>
              <a:t>How </a:t>
            </a:r>
            <a:r>
              <a:rPr dirty="0" spc="-5"/>
              <a:t>can I get</a:t>
            </a:r>
            <a:r>
              <a:rPr dirty="0" spc="-25"/>
              <a:t> </a:t>
            </a:r>
            <a:r>
              <a:rPr dirty="0" spc="-10"/>
              <a:t>involved?</a:t>
            </a:r>
          </a:p>
        </p:txBody>
      </p:sp>
      <p:sp>
        <p:nvSpPr>
          <p:cNvPr id="4" name="object 4"/>
          <p:cNvSpPr/>
          <p:nvPr/>
        </p:nvSpPr>
        <p:spPr>
          <a:xfrm>
            <a:off x="3441700" y="0"/>
            <a:ext cx="6121400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071986" y="8775663"/>
            <a:ext cx="3143393" cy="6533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6990" rIns="0" bIns="0" rtlCol="0" vert="horz">
            <a:spAutoFit/>
          </a:bodyPr>
          <a:lstStyle/>
          <a:p>
            <a:pPr marL="433705" marR="5080">
              <a:lnSpc>
                <a:spcPts val="3180"/>
              </a:lnSpc>
              <a:spcBef>
                <a:spcPts val="370"/>
              </a:spcBef>
            </a:pPr>
            <a:r>
              <a:rPr dirty="0" spc="-55"/>
              <a:t>Keys</a:t>
            </a:r>
            <a:r>
              <a:rPr dirty="0" spc="-140"/>
              <a:t> </a:t>
            </a:r>
            <a:r>
              <a:rPr dirty="0" spc="-35"/>
              <a:t>to</a:t>
            </a:r>
            <a:r>
              <a:rPr dirty="0" spc="-140"/>
              <a:t> </a:t>
            </a:r>
            <a:r>
              <a:rPr dirty="0" spc="-65"/>
              <a:t>I.S.R.A.E.L.</a:t>
            </a:r>
            <a:r>
              <a:rPr dirty="0" spc="-140"/>
              <a:t> </a:t>
            </a:r>
            <a:r>
              <a:rPr dirty="0" spc="-45"/>
              <a:t>can</a:t>
            </a:r>
            <a:r>
              <a:rPr dirty="0" spc="-140"/>
              <a:t> </a:t>
            </a:r>
            <a:r>
              <a:rPr dirty="0" spc="-35"/>
              <a:t>be</a:t>
            </a:r>
            <a:r>
              <a:rPr dirty="0" spc="-140"/>
              <a:t> </a:t>
            </a:r>
            <a:r>
              <a:rPr dirty="0" spc="0"/>
              <a:t>a</a:t>
            </a:r>
            <a:r>
              <a:rPr dirty="0" spc="-140"/>
              <a:t> </a:t>
            </a:r>
            <a:r>
              <a:rPr dirty="0" spc="-60"/>
              <a:t>one-day</a:t>
            </a:r>
            <a:r>
              <a:rPr dirty="0" spc="-140"/>
              <a:t> </a:t>
            </a:r>
            <a:r>
              <a:rPr dirty="0" spc="-70"/>
              <a:t>Sunday</a:t>
            </a:r>
            <a:r>
              <a:rPr dirty="0" spc="-140"/>
              <a:t> </a:t>
            </a:r>
            <a:r>
              <a:rPr dirty="0" spc="-65"/>
              <a:t>celebration,</a:t>
            </a:r>
            <a:r>
              <a:rPr dirty="0" spc="-140"/>
              <a:t> </a:t>
            </a:r>
            <a:r>
              <a:rPr dirty="0" spc="-30"/>
              <a:t>OR</a:t>
            </a:r>
            <a:r>
              <a:rPr dirty="0" spc="-140"/>
              <a:t> </a:t>
            </a:r>
            <a:r>
              <a:rPr dirty="0" spc="0"/>
              <a:t>a</a:t>
            </a:r>
            <a:r>
              <a:rPr dirty="0" spc="-140"/>
              <a:t> </a:t>
            </a:r>
            <a:r>
              <a:rPr dirty="0" spc="-65"/>
              <a:t>six-week</a:t>
            </a:r>
            <a:r>
              <a:rPr dirty="0" spc="-140"/>
              <a:t> </a:t>
            </a:r>
            <a:r>
              <a:rPr dirty="0" spc="-70"/>
              <a:t>campaign,  </a:t>
            </a:r>
            <a:r>
              <a:rPr dirty="0" spc="-10"/>
              <a:t>either leading </a:t>
            </a:r>
            <a:r>
              <a:rPr dirty="0" spc="-5"/>
              <a:t>up to </a:t>
            </a:r>
            <a:r>
              <a:rPr dirty="0" spc="-20"/>
              <a:t>Israel </a:t>
            </a:r>
            <a:r>
              <a:rPr dirty="0" spc="-15"/>
              <a:t>Independence </a:t>
            </a:r>
            <a:r>
              <a:rPr dirty="0" spc="-10"/>
              <a:t>Day </a:t>
            </a:r>
            <a:r>
              <a:rPr dirty="0" spc="-5"/>
              <a:t>on </a:t>
            </a:r>
            <a:r>
              <a:rPr dirty="0" spc="-15"/>
              <a:t>April </a:t>
            </a:r>
            <a:r>
              <a:rPr dirty="0" spc="-5"/>
              <a:t>19, or </a:t>
            </a:r>
            <a:r>
              <a:rPr dirty="0" spc="-10"/>
              <a:t>six </a:t>
            </a:r>
            <a:r>
              <a:rPr dirty="0" spc="-15"/>
              <a:t>weeks</a:t>
            </a:r>
            <a:r>
              <a:rPr dirty="0" spc="-145"/>
              <a:t> </a:t>
            </a:r>
            <a:r>
              <a:rPr dirty="0" spc="-40"/>
              <a:t>after.</a:t>
            </a:r>
          </a:p>
          <a:p>
            <a:pPr marL="433705">
              <a:lnSpc>
                <a:spcPts val="3095"/>
              </a:lnSpc>
            </a:pPr>
            <a:r>
              <a:rPr dirty="0" spc="-95"/>
              <a:t>It’s </a:t>
            </a:r>
            <a:r>
              <a:rPr dirty="0" spc="-5"/>
              <a:t>up to </a:t>
            </a:r>
            <a:r>
              <a:rPr dirty="0" spc="-15"/>
              <a:t>you </a:t>
            </a:r>
            <a:r>
              <a:rPr dirty="0" spc="-5"/>
              <a:t>and what </a:t>
            </a:r>
            <a:r>
              <a:rPr dirty="0" spc="-10"/>
              <a:t>best </a:t>
            </a:r>
            <a:r>
              <a:rPr dirty="0" spc="-25"/>
              <a:t>fits </a:t>
            </a:r>
            <a:r>
              <a:rPr dirty="0" spc="-15"/>
              <a:t>your </a:t>
            </a:r>
            <a:r>
              <a:rPr dirty="0" spc="-20"/>
              <a:t>congregations’ </a:t>
            </a:r>
            <a:r>
              <a:rPr dirty="0" spc="-10"/>
              <a:t>needs </a:t>
            </a:r>
            <a:r>
              <a:rPr dirty="0" spc="-5"/>
              <a:t>and</a:t>
            </a:r>
            <a:r>
              <a:rPr dirty="0" spc="-85"/>
              <a:t> </a:t>
            </a:r>
            <a:r>
              <a:rPr dirty="0" spc="-10"/>
              <a:t>schedule.</a:t>
            </a:r>
          </a:p>
          <a:p>
            <a:pPr marL="433705">
              <a:lnSpc>
                <a:spcPct val="100000"/>
              </a:lnSpc>
              <a:spcBef>
                <a:spcPts val="1970"/>
              </a:spcBef>
            </a:pPr>
            <a:r>
              <a:rPr dirty="0" sz="2550" spc="-55" b="1">
                <a:latin typeface="Gill Sans MT"/>
                <a:cs typeface="Gill Sans MT"/>
              </a:rPr>
              <a:t>How </a:t>
            </a:r>
            <a:r>
              <a:rPr dirty="0" sz="2550" spc="-25" b="1">
                <a:latin typeface="Gill Sans MT"/>
                <a:cs typeface="Gill Sans MT"/>
              </a:rPr>
              <a:t>can </a:t>
            </a:r>
            <a:r>
              <a:rPr dirty="0" sz="2550" spc="-5" b="1">
                <a:latin typeface="Gill Sans MT"/>
                <a:cs typeface="Gill Sans MT"/>
              </a:rPr>
              <a:t>I </a:t>
            </a:r>
            <a:r>
              <a:rPr dirty="0" sz="2550" spc="-35" b="1">
                <a:latin typeface="Gill Sans MT"/>
                <a:cs typeface="Gill Sans MT"/>
              </a:rPr>
              <a:t>get </a:t>
            </a:r>
            <a:r>
              <a:rPr dirty="0" sz="2550" spc="-40" b="1">
                <a:latin typeface="Gill Sans MT"/>
                <a:cs typeface="Gill Sans MT"/>
              </a:rPr>
              <a:t>church </a:t>
            </a:r>
            <a:r>
              <a:rPr dirty="0" sz="2550" spc="-25" b="1">
                <a:latin typeface="Gill Sans MT"/>
                <a:cs typeface="Gill Sans MT"/>
              </a:rPr>
              <a:t>kit</a:t>
            </a:r>
            <a:r>
              <a:rPr dirty="0" sz="2550" spc="-180" b="1">
                <a:latin typeface="Gill Sans MT"/>
                <a:cs typeface="Gill Sans MT"/>
              </a:rPr>
              <a:t> </a:t>
            </a:r>
            <a:r>
              <a:rPr dirty="0" sz="2550" spc="-35" b="1">
                <a:latin typeface="Gill Sans MT"/>
                <a:cs typeface="Gill Sans MT"/>
              </a:rPr>
              <a:t>materials?</a:t>
            </a:r>
            <a:endParaRPr sz="2550">
              <a:latin typeface="Gill Sans MT"/>
              <a:cs typeface="Gill Sans MT"/>
            </a:endParaRPr>
          </a:p>
          <a:p>
            <a:pPr marL="732155" indent="-298450">
              <a:lnSpc>
                <a:spcPct val="100000"/>
              </a:lnSpc>
              <a:spcBef>
                <a:spcPts val="735"/>
              </a:spcBef>
              <a:buClr>
                <a:srgbClr val="6F87B5"/>
              </a:buClr>
              <a:buSzPct val="127450"/>
              <a:buChar char="•"/>
              <a:tabLst>
                <a:tab pos="727710" algn="l"/>
              </a:tabLst>
            </a:pPr>
            <a:r>
              <a:rPr dirty="0" sz="2550" spc="-20">
                <a:solidFill>
                  <a:srgbClr val="000000"/>
                </a:solidFill>
              </a:rPr>
              <a:t>Sign </a:t>
            </a:r>
            <a:r>
              <a:rPr dirty="0" sz="2550" spc="-15">
                <a:solidFill>
                  <a:srgbClr val="000000"/>
                </a:solidFill>
              </a:rPr>
              <a:t>up </a:t>
            </a:r>
            <a:r>
              <a:rPr dirty="0" sz="2550" spc="-20">
                <a:solidFill>
                  <a:srgbClr val="000000"/>
                </a:solidFill>
              </a:rPr>
              <a:t>today </a:t>
            </a:r>
            <a:r>
              <a:rPr dirty="0" sz="2550" spc="-15">
                <a:solidFill>
                  <a:srgbClr val="000000"/>
                </a:solidFill>
              </a:rPr>
              <a:t>at</a:t>
            </a:r>
            <a:r>
              <a:rPr dirty="0" sz="2550" spc="-70">
                <a:solidFill>
                  <a:srgbClr val="000000"/>
                </a:solidFill>
              </a:rPr>
              <a:t> </a:t>
            </a:r>
            <a:r>
              <a:rPr dirty="0" sz="2550" spc="-55" b="1">
                <a:solidFill>
                  <a:srgbClr val="000000"/>
                </a:solidFill>
                <a:latin typeface="Times New Roman"/>
                <a:cs typeface="Times New Roman"/>
                <a:hlinkClick r:id="rId2"/>
              </a:rPr>
              <a:t>www.ifcj.ca/keystoIsrael</a:t>
            </a:r>
            <a:endParaRPr sz="2550">
              <a:latin typeface="Times New Roman"/>
              <a:cs typeface="Times New Roman"/>
            </a:endParaRPr>
          </a:p>
          <a:p>
            <a:pPr marL="726440" marR="6413500">
              <a:lnSpc>
                <a:spcPts val="3270"/>
              </a:lnSpc>
              <a:spcBef>
                <a:spcPts val="140"/>
              </a:spcBef>
            </a:pPr>
            <a:r>
              <a:rPr dirty="0" sz="2550" spc="-15">
                <a:solidFill>
                  <a:srgbClr val="000000"/>
                </a:solidFill>
              </a:rPr>
              <a:t>for </a:t>
            </a:r>
            <a:r>
              <a:rPr dirty="0" sz="2550" spc="-20">
                <a:solidFill>
                  <a:srgbClr val="000000"/>
                </a:solidFill>
              </a:rPr>
              <a:t>information </a:t>
            </a:r>
            <a:r>
              <a:rPr dirty="0" sz="2550" spc="-15">
                <a:solidFill>
                  <a:srgbClr val="000000"/>
                </a:solidFill>
              </a:rPr>
              <a:t>on </a:t>
            </a:r>
            <a:r>
              <a:rPr dirty="0" sz="2550" spc="-20">
                <a:solidFill>
                  <a:srgbClr val="000000"/>
                </a:solidFill>
              </a:rPr>
              <a:t>getting</a:t>
            </a:r>
            <a:r>
              <a:rPr dirty="0" sz="2550" spc="-100">
                <a:solidFill>
                  <a:srgbClr val="000000"/>
                </a:solidFill>
              </a:rPr>
              <a:t> </a:t>
            </a:r>
            <a:r>
              <a:rPr dirty="0" sz="2550" spc="-20">
                <a:solidFill>
                  <a:srgbClr val="000000"/>
                </a:solidFill>
              </a:rPr>
              <a:t>church  </a:t>
            </a:r>
            <a:r>
              <a:rPr dirty="0" sz="2550" spc="-15">
                <a:solidFill>
                  <a:srgbClr val="000000"/>
                </a:solidFill>
              </a:rPr>
              <a:t>kit</a:t>
            </a:r>
            <a:r>
              <a:rPr dirty="0" sz="2550" spc="-20">
                <a:solidFill>
                  <a:srgbClr val="000000"/>
                </a:solidFill>
              </a:rPr>
              <a:t> materials.</a:t>
            </a:r>
            <a:endParaRPr sz="2550"/>
          </a:p>
          <a:p>
            <a:pPr marL="732155" marR="5971540" indent="-298450">
              <a:lnSpc>
                <a:spcPts val="3270"/>
              </a:lnSpc>
              <a:spcBef>
                <a:spcPts val="10"/>
              </a:spcBef>
              <a:buClr>
                <a:srgbClr val="6F87B5"/>
              </a:buClr>
              <a:buSzPct val="127450"/>
              <a:buChar char="•"/>
              <a:tabLst>
                <a:tab pos="733425" algn="l"/>
              </a:tabLst>
            </a:pPr>
            <a:r>
              <a:rPr dirty="0" sz="2550" spc="-20">
                <a:solidFill>
                  <a:srgbClr val="000000"/>
                </a:solidFill>
              </a:rPr>
              <a:t>Visit </a:t>
            </a:r>
            <a:r>
              <a:rPr dirty="0" sz="2550" spc="-30" b="1">
                <a:solidFill>
                  <a:srgbClr val="000000"/>
                </a:solidFill>
                <a:latin typeface="Adobe Garamond Pro Bold"/>
                <a:cs typeface="Adobe Garamond Pro Bold"/>
              </a:rPr>
              <a:t>holylandmoments.</a:t>
            </a:r>
            <a:r>
              <a:rPr dirty="0" sz="2550" spc="-30" b="1">
                <a:solidFill>
                  <a:srgbClr val="000000"/>
                </a:solidFill>
                <a:latin typeface="Times New Roman"/>
                <a:cs typeface="Times New Roman"/>
              </a:rPr>
              <a:t>ca </a:t>
            </a:r>
            <a:r>
              <a:rPr dirty="0" sz="2550" spc="-15">
                <a:solidFill>
                  <a:srgbClr val="000000"/>
                </a:solidFill>
              </a:rPr>
              <a:t>to </a:t>
            </a:r>
            <a:r>
              <a:rPr dirty="0" sz="2550" spc="-20">
                <a:solidFill>
                  <a:srgbClr val="000000"/>
                </a:solidFill>
              </a:rPr>
              <a:t>receive  devotions right </a:t>
            </a:r>
            <a:r>
              <a:rPr dirty="0" sz="2550" spc="-15">
                <a:solidFill>
                  <a:srgbClr val="000000"/>
                </a:solidFill>
              </a:rPr>
              <a:t>to </a:t>
            </a:r>
            <a:r>
              <a:rPr dirty="0" sz="2550" spc="-20">
                <a:solidFill>
                  <a:srgbClr val="000000"/>
                </a:solidFill>
              </a:rPr>
              <a:t>your</a:t>
            </a:r>
            <a:r>
              <a:rPr dirty="0" sz="2550" spc="-130">
                <a:solidFill>
                  <a:srgbClr val="000000"/>
                </a:solidFill>
              </a:rPr>
              <a:t> </a:t>
            </a:r>
            <a:r>
              <a:rPr dirty="0" sz="2550" spc="-20">
                <a:solidFill>
                  <a:srgbClr val="000000"/>
                </a:solidFill>
              </a:rPr>
              <a:t>inbox.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60"/>
              <a:t>How </a:t>
            </a:r>
            <a:r>
              <a:rPr dirty="0" spc="-5"/>
              <a:t>can I get</a:t>
            </a:r>
            <a:r>
              <a:rPr dirty="0" spc="-25"/>
              <a:t> </a:t>
            </a:r>
            <a:r>
              <a:rPr dirty="0" spc="-10"/>
              <a:t>involved?</a:t>
            </a:r>
          </a:p>
        </p:txBody>
      </p:sp>
      <p:sp>
        <p:nvSpPr>
          <p:cNvPr id="4" name="object 4"/>
          <p:cNvSpPr/>
          <p:nvPr/>
        </p:nvSpPr>
        <p:spPr>
          <a:xfrm>
            <a:off x="3441700" y="0"/>
            <a:ext cx="6121400" cy="1905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894883" y="8855016"/>
            <a:ext cx="3143393" cy="6533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7298" y="3025943"/>
            <a:ext cx="10911840" cy="126111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12700" marR="5080">
              <a:lnSpc>
                <a:spcPts val="3180"/>
              </a:lnSpc>
              <a:spcBef>
                <a:spcPts val="370"/>
              </a:spcBef>
            </a:pPr>
            <a:r>
              <a:rPr dirty="0" sz="2800" spc="-55">
                <a:solidFill>
                  <a:srgbClr val="235995"/>
                </a:solidFill>
                <a:latin typeface="Adobe Garamond Pro"/>
                <a:cs typeface="Adobe Garamond Pro"/>
              </a:rPr>
              <a:t>Keys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35">
                <a:solidFill>
                  <a:srgbClr val="235995"/>
                </a:solidFill>
                <a:latin typeface="Adobe Garamond Pro"/>
                <a:cs typeface="Adobe Garamond Pro"/>
              </a:rPr>
              <a:t>to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65">
                <a:solidFill>
                  <a:srgbClr val="235995"/>
                </a:solidFill>
                <a:latin typeface="Adobe Garamond Pro"/>
                <a:cs typeface="Adobe Garamond Pro"/>
              </a:rPr>
              <a:t>I.S.R.A.E.L.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45">
                <a:solidFill>
                  <a:srgbClr val="235995"/>
                </a:solidFill>
                <a:latin typeface="Adobe Garamond Pro"/>
                <a:cs typeface="Adobe Garamond Pro"/>
              </a:rPr>
              <a:t>can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35">
                <a:solidFill>
                  <a:srgbClr val="235995"/>
                </a:solidFill>
                <a:latin typeface="Adobe Garamond Pro"/>
                <a:cs typeface="Adobe Garamond Pro"/>
              </a:rPr>
              <a:t>be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0">
                <a:solidFill>
                  <a:srgbClr val="235995"/>
                </a:solidFill>
                <a:latin typeface="Adobe Garamond Pro"/>
                <a:cs typeface="Adobe Garamond Pro"/>
              </a:rPr>
              <a:t>a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60">
                <a:solidFill>
                  <a:srgbClr val="235995"/>
                </a:solidFill>
                <a:latin typeface="Adobe Garamond Pro"/>
                <a:cs typeface="Adobe Garamond Pro"/>
              </a:rPr>
              <a:t>one-day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70">
                <a:solidFill>
                  <a:srgbClr val="235995"/>
                </a:solidFill>
                <a:latin typeface="Adobe Garamond Pro"/>
                <a:cs typeface="Adobe Garamond Pro"/>
              </a:rPr>
              <a:t>Sunday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65">
                <a:solidFill>
                  <a:srgbClr val="235995"/>
                </a:solidFill>
                <a:latin typeface="Adobe Garamond Pro"/>
                <a:cs typeface="Adobe Garamond Pro"/>
              </a:rPr>
              <a:t>celebration,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30">
                <a:solidFill>
                  <a:srgbClr val="235995"/>
                </a:solidFill>
                <a:latin typeface="Adobe Garamond Pro"/>
                <a:cs typeface="Adobe Garamond Pro"/>
              </a:rPr>
              <a:t>OR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0">
                <a:solidFill>
                  <a:srgbClr val="235995"/>
                </a:solidFill>
                <a:latin typeface="Adobe Garamond Pro"/>
                <a:cs typeface="Adobe Garamond Pro"/>
              </a:rPr>
              <a:t>a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65">
                <a:solidFill>
                  <a:srgbClr val="235995"/>
                </a:solidFill>
                <a:latin typeface="Adobe Garamond Pro"/>
                <a:cs typeface="Adobe Garamond Pro"/>
              </a:rPr>
              <a:t>six-week</a:t>
            </a:r>
            <a:r>
              <a:rPr dirty="0" sz="2800" spc="-140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70">
                <a:solidFill>
                  <a:srgbClr val="235995"/>
                </a:solidFill>
                <a:latin typeface="Adobe Garamond Pro"/>
                <a:cs typeface="Adobe Garamond Pro"/>
              </a:rPr>
              <a:t>campaign,  </a:t>
            </a:r>
            <a:r>
              <a:rPr dirty="0" sz="2800" spc="-10">
                <a:solidFill>
                  <a:srgbClr val="235995"/>
                </a:solidFill>
                <a:latin typeface="Adobe Garamond Pro"/>
                <a:cs typeface="Adobe Garamond Pro"/>
              </a:rPr>
              <a:t>either leading </a:t>
            </a:r>
            <a:r>
              <a:rPr dirty="0" sz="2800" spc="-5">
                <a:solidFill>
                  <a:srgbClr val="235995"/>
                </a:solidFill>
                <a:latin typeface="Adobe Garamond Pro"/>
                <a:cs typeface="Adobe Garamond Pro"/>
              </a:rPr>
              <a:t>up to </a:t>
            </a:r>
            <a:r>
              <a:rPr dirty="0" sz="2800" spc="-20">
                <a:solidFill>
                  <a:srgbClr val="235995"/>
                </a:solidFill>
                <a:latin typeface="Adobe Garamond Pro"/>
                <a:cs typeface="Adobe Garamond Pro"/>
              </a:rPr>
              <a:t>Israel </a:t>
            </a:r>
            <a:r>
              <a:rPr dirty="0" sz="2800" spc="-15">
                <a:solidFill>
                  <a:srgbClr val="235995"/>
                </a:solidFill>
                <a:latin typeface="Adobe Garamond Pro"/>
                <a:cs typeface="Adobe Garamond Pro"/>
              </a:rPr>
              <a:t>Independence </a:t>
            </a:r>
            <a:r>
              <a:rPr dirty="0" sz="2800" spc="-10">
                <a:solidFill>
                  <a:srgbClr val="235995"/>
                </a:solidFill>
                <a:latin typeface="Adobe Garamond Pro"/>
                <a:cs typeface="Adobe Garamond Pro"/>
              </a:rPr>
              <a:t>Day </a:t>
            </a:r>
            <a:r>
              <a:rPr dirty="0" sz="2800" spc="-5">
                <a:solidFill>
                  <a:srgbClr val="235995"/>
                </a:solidFill>
                <a:latin typeface="Adobe Garamond Pro"/>
                <a:cs typeface="Adobe Garamond Pro"/>
              </a:rPr>
              <a:t>on </a:t>
            </a:r>
            <a:r>
              <a:rPr dirty="0" sz="2800" spc="-15">
                <a:solidFill>
                  <a:srgbClr val="235995"/>
                </a:solidFill>
                <a:latin typeface="Adobe Garamond Pro"/>
                <a:cs typeface="Adobe Garamond Pro"/>
              </a:rPr>
              <a:t>April </a:t>
            </a:r>
            <a:r>
              <a:rPr dirty="0" sz="2800" spc="-5">
                <a:solidFill>
                  <a:srgbClr val="235995"/>
                </a:solidFill>
                <a:latin typeface="Adobe Garamond Pro"/>
                <a:cs typeface="Adobe Garamond Pro"/>
              </a:rPr>
              <a:t>19, or </a:t>
            </a:r>
            <a:r>
              <a:rPr dirty="0" sz="2800" spc="-10">
                <a:solidFill>
                  <a:srgbClr val="235995"/>
                </a:solidFill>
                <a:latin typeface="Adobe Garamond Pro"/>
                <a:cs typeface="Adobe Garamond Pro"/>
              </a:rPr>
              <a:t>six </a:t>
            </a:r>
            <a:r>
              <a:rPr dirty="0" sz="2800" spc="-15">
                <a:solidFill>
                  <a:srgbClr val="235995"/>
                </a:solidFill>
                <a:latin typeface="Adobe Garamond Pro"/>
                <a:cs typeface="Adobe Garamond Pro"/>
              </a:rPr>
              <a:t>weeks</a:t>
            </a:r>
            <a:r>
              <a:rPr dirty="0" sz="2800" spc="-145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40">
                <a:solidFill>
                  <a:srgbClr val="235995"/>
                </a:solidFill>
                <a:latin typeface="Adobe Garamond Pro"/>
                <a:cs typeface="Adobe Garamond Pro"/>
              </a:rPr>
              <a:t>after.</a:t>
            </a:r>
            <a:endParaRPr sz="2800">
              <a:latin typeface="Adobe Garamond Pro"/>
              <a:cs typeface="Adobe Garamond Pro"/>
            </a:endParaRPr>
          </a:p>
          <a:p>
            <a:pPr marL="12700">
              <a:lnSpc>
                <a:spcPts val="3095"/>
              </a:lnSpc>
            </a:pPr>
            <a:r>
              <a:rPr dirty="0" sz="2800" spc="-95">
                <a:solidFill>
                  <a:srgbClr val="235995"/>
                </a:solidFill>
                <a:latin typeface="Adobe Garamond Pro"/>
                <a:cs typeface="Adobe Garamond Pro"/>
              </a:rPr>
              <a:t>It’s </a:t>
            </a:r>
            <a:r>
              <a:rPr dirty="0" sz="2800" spc="-5">
                <a:solidFill>
                  <a:srgbClr val="235995"/>
                </a:solidFill>
                <a:latin typeface="Adobe Garamond Pro"/>
                <a:cs typeface="Adobe Garamond Pro"/>
              </a:rPr>
              <a:t>up to </a:t>
            </a:r>
            <a:r>
              <a:rPr dirty="0" sz="2800" spc="-15">
                <a:solidFill>
                  <a:srgbClr val="235995"/>
                </a:solidFill>
                <a:latin typeface="Adobe Garamond Pro"/>
                <a:cs typeface="Adobe Garamond Pro"/>
              </a:rPr>
              <a:t>you </a:t>
            </a:r>
            <a:r>
              <a:rPr dirty="0" sz="2800" spc="-5">
                <a:solidFill>
                  <a:srgbClr val="235995"/>
                </a:solidFill>
                <a:latin typeface="Adobe Garamond Pro"/>
                <a:cs typeface="Adobe Garamond Pro"/>
              </a:rPr>
              <a:t>and what </a:t>
            </a:r>
            <a:r>
              <a:rPr dirty="0" sz="2800" spc="-10">
                <a:solidFill>
                  <a:srgbClr val="235995"/>
                </a:solidFill>
                <a:latin typeface="Adobe Garamond Pro"/>
                <a:cs typeface="Adobe Garamond Pro"/>
              </a:rPr>
              <a:t>best </a:t>
            </a:r>
            <a:r>
              <a:rPr dirty="0" sz="2800" spc="-25">
                <a:solidFill>
                  <a:srgbClr val="235995"/>
                </a:solidFill>
                <a:latin typeface="Adobe Garamond Pro"/>
                <a:cs typeface="Adobe Garamond Pro"/>
              </a:rPr>
              <a:t>fits </a:t>
            </a:r>
            <a:r>
              <a:rPr dirty="0" sz="2800" spc="-15">
                <a:solidFill>
                  <a:srgbClr val="235995"/>
                </a:solidFill>
                <a:latin typeface="Adobe Garamond Pro"/>
                <a:cs typeface="Adobe Garamond Pro"/>
              </a:rPr>
              <a:t>your </a:t>
            </a:r>
            <a:r>
              <a:rPr dirty="0" sz="2800" spc="-20">
                <a:solidFill>
                  <a:srgbClr val="235995"/>
                </a:solidFill>
                <a:latin typeface="Adobe Garamond Pro"/>
                <a:cs typeface="Adobe Garamond Pro"/>
              </a:rPr>
              <a:t>congregations’ </a:t>
            </a:r>
            <a:r>
              <a:rPr dirty="0" sz="2800" spc="-10">
                <a:solidFill>
                  <a:srgbClr val="235995"/>
                </a:solidFill>
                <a:latin typeface="Adobe Garamond Pro"/>
                <a:cs typeface="Adobe Garamond Pro"/>
              </a:rPr>
              <a:t>needs </a:t>
            </a:r>
            <a:r>
              <a:rPr dirty="0" sz="2800" spc="-5">
                <a:solidFill>
                  <a:srgbClr val="235995"/>
                </a:solidFill>
                <a:latin typeface="Adobe Garamond Pro"/>
                <a:cs typeface="Adobe Garamond Pro"/>
              </a:rPr>
              <a:t>and</a:t>
            </a:r>
            <a:r>
              <a:rPr dirty="0" sz="2800" spc="-85">
                <a:solidFill>
                  <a:srgbClr val="235995"/>
                </a:solidFill>
                <a:latin typeface="Adobe Garamond Pro"/>
                <a:cs typeface="Adobe Garamond Pro"/>
              </a:rPr>
              <a:t> </a:t>
            </a:r>
            <a:r>
              <a:rPr dirty="0" sz="2800" spc="-10">
                <a:solidFill>
                  <a:srgbClr val="235995"/>
                </a:solidFill>
                <a:latin typeface="Adobe Garamond Pro"/>
                <a:cs typeface="Adobe Garamond Pro"/>
              </a:rPr>
              <a:t>schedule.</a:t>
            </a:r>
            <a:endParaRPr sz="2800">
              <a:latin typeface="Adobe Garamond Pro"/>
              <a:cs typeface="Adobe Garamond Pr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57298" y="4512701"/>
            <a:ext cx="5241290" cy="27216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550" spc="-55" b="1">
                <a:solidFill>
                  <a:srgbClr val="235995"/>
                </a:solidFill>
                <a:latin typeface="Gill Sans MT"/>
                <a:cs typeface="Gill Sans MT"/>
              </a:rPr>
              <a:t>How </a:t>
            </a:r>
            <a:r>
              <a:rPr dirty="0" sz="2550" spc="-25" b="1">
                <a:solidFill>
                  <a:srgbClr val="235995"/>
                </a:solidFill>
                <a:latin typeface="Gill Sans MT"/>
                <a:cs typeface="Gill Sans MT"/>
              </a:rPr>
              <a:t>can </a:t>
            </a:r>
            <a:r>
              <a:rPr dirty="0" sz="2550" spc="-5" b="1">
                <a:solidFill>
                  <a:srgbClr val="235995"/>
                </a:solidFill>
                <a:latin typeface="Gill Sans MT"/>
                <a:cs typeface="Gill Sans MT"/>
              </a:rPr>
              <a:t>I </a:t>
            </a:r>
            <a:r>
              <a:rPr dirty="0" sz="2550" spc="-35" b="1">
                <a:solidFill>
                  <a:srgbClr val="235995"/>
                </a:solidFill>
                <a:latin typeface="Gill Sans MT"/>
                <a:cs typeface="Gill Sans MT"/>
              </a:rPr>
              <a:t>get </a:t>
            </a:r>
            <a:r>
              <a:rPr dirty="0" sz="2550" spc="-40" b="1">
                <a:solidFill>
                  <a:srgbClr val="235995"/>
                </a:solidFill>
                <a:latin typeface="Gill Sans MT"/>
                <a:cs typeface="Gill Sans MT"/>
              </a:rPr>
              <a:t>church </a:t>
            </a:r>
            <a:r>
              <a:rPr dirty="0" sz="2550" spc="-25" b="1">
                <a:solidFill>
                  <a:srgbClr val="235995"/>
                </a:solidFill>
                <a:latin typeface="Gill Sans MT"/>
                <a:cs typeface="Gill Sans MT"/>
              </a:rPr>
              <a:t>kit</a:t>
            </a:r>
            <a:r>
              <a:rPr dirty="0" sz="2550" spc="-240" b="1">
                <a:solidFill>
                  <a:srgbClr val="235995"/>
                </a:solidFill>
                <a:latin typeface="Gill Sans MT"/>
                <a:cs typeface="Gill Sans MT"/>
              </a:rPr>
              <a:t> </a:t>
            </a:r>
            <a:r>
              <a:rPr dirty="0" sz="2550" spc="-35" b="1">
                <a:solidFill>
                  <a:srgbClr val="235995"/>
                </a:solidFill>
                <a:latin typeface="Gill Sans MT"/>
                <a:cs typeface="Gill Sans MT"/>
              </a:rPr>
              <a:t>materials?</a:t>
            </a:r>
            <a:endParaRPr sz="2550">
              <a:latin typeface="Gill Sans MT"/>
              <a:cs typeface="Gill Sans MT"/>
            </a:endParaRPr>
          </a:p>
          <a:p>
            <a:pPr marL="305435" marR="5080" indent="-292735">
              <a:lnSpc>
                <a:spcPct val="106800"/>
              </a:lnSpc>
              <a:spcBef>
                <a:spcPts val="525"/>
              </a:spcBef>
              <a:buClr>
                <a:srgbClr val="6F87B5"/>
              </a:buClr>
              <a:buSzPct val="127450"/>
              <a:buChar char="•"/>
              <a:tabLst>
                <a:tab pos="306070" algn="l"/>
              </a:tabLst>
            </a:pPr>
            <a:r>
              <a:rPr dirty="0" sz="2550" spc="-20">
                <a:latin typeface="Adobe Garamond Pro"/>
                <a:cs typeface="Adobe Garamond Pro"/>
              </a:rPr>
              <a:t>Sign </a:t>
            </a:r>
            <a:r>
              <a:rPr dirty="0" sz="2550" spc="-15">
                <a:latin typeface="Adobe Garamond Pro"/>
                <a:cs typeface="Adobe Garamond Pro"/>
              </a:rPr>
              <a:t>up </a:t>
            </a:r>
            <a:r>
              <a:rPr dirty="0" sz="2550" spc="-20">
                <a:latin typeface="Adobe Garamond Pro"/>
                <a:cs typeface="Adobe Garamond Pro"/>
              </a:rPr>
              <a:t>today </a:t>
            </a:r>
            <a:r>
              <a:rPr dirty="0" sz="2550" spc="-15">
                <a:latin typeface="Adobe Garamond Pro"/>
                <a:cs typeface="Adobe Garamond Pro"/>
              </a:rPr>
              <a:t>at </a:t>
            </a:r>
            <a:r>
              <a:rPr dirty="0" sz="2550" spc="-55" b="1">
                <a:latin typeface="Times New Roman"/>
                <a:cs typeface="Times New Roman"/>
                <a:hlinkClick r:id="rId2"/>
              </a:rPr>
              <a:t>www.ifcj.ca/ </a:t>
            </a:r>
            <a:r>
              <a:rPr dirty="0" sz="2550" spc="-55" b="1">
                <a:latin typeface="Times New Roman"/>
                <a:cs typeface="Times New Roman"/>
              </a:rPr>
              <a:t> keystoIsrael </a:t>
            </a:r>
            <a:r>
              <a:rPr dirty="0" sz="2550" spc="-15">
                <a:latin typeface="Adobe Garamond Pro"/>
                <a:cs typeface="Adobe Garamond Pro"/>
              </a:rPr>
              <a:t>for </a:t>
            </a:r>
            <a:r>
              <a:rPr dirty="0" sz="2550" spc="-20">
                <a:latin typeface="Adobe Garamond Pro"/>
                <a:cs typeface="Adobe Garamond Pro"/>
              </a:rPr>
              <a:t>information </a:t>
            </a:r>
            <a:r>
              <a:rPr dirty="0" sz="2550" spc="-15">
                <a:latin typeface="Adobe Garamond Pro"/>
                <a:cs typeface="Adobe Garamond Pro"/>
              </a:rPr>
              <a:t>on </a:t>
            </a:r>
            <a:r>
              <a:rPr dirty="0" sz="2550" spc="-20">
                <a:latin typeface="Adobe Garamond Pro"/>
                <a:cs typeface="Adobe Garamond Pro"/>
              </a:rPr>
              <a:t>getting  church </a:t>
            </a:r>
            <a:r>
              <a:rPr dirty="0" sz="2550" spc="-15">
                <a:latin typeface="Adobe Garamond Pro"/>
                <a:cs typeface="Adobe Garamond Pro"/>
              </a:rPr>
              <a:t>kit</a:t>
            </a:r>
            <a:r>
              <a:rPr dirty="0" sz="2550" spc="-90">
                <a:latin typeface="Adobe Garamond Pro"/>
                <a:cs typeface="Adobe Garamond Pro"/>
              </a:rPr>
              <a:t> </a:t>
            </a:r>
            <a:r>
              <a:rPr dirty="0" sz="2550" spc="-20">
                <a:latin typeface="Adobe Garamond Pro"/>
                <a:cs typeface="Adobe Garamond Pro"/>
              </a:rPr>
              <a:t>materials.</a:t>
            </a:r>
            <a:endParaRPr sz="2550">
              <a:latin typeface="Adobe Garamond Pro"/>
              <a:cs typeface="Adobe Garamond Pro"/>
            </a:endParaRPr>
          </a:p>
          <a:p>
            <a:pPr marL="311150" marR="327660" indent="-298450">
              <a:lnSpc>
                <a:spcPct val="106800"/>
              </a:lnSpc>
              <a:spcBef>
                <a:spcPts val="1315"/>
              </a:spcBef>
              <a:buClr>
                <a:srgbClr val="6F87B5"/>
              </a:buClr>
              <a:buSzPct val="127450"/>
              <a:buChar char="•"/>
              <a:tabLst>
                <a:tab pos="311785" algn="l"/>
              </a:tabLst>
            </a:pPr>
            <a:r>
              <a:rPr dirty="0" sz="2550" spc="-20">
                <a:latin typeface="Adobe Garamond Pro"/>
                <a:cs typeface="Adobe Garamond Pro"/>
              </a:rPr>
              <a:t>Visit </a:t>
            </a:r>
            <a:r>
              <a:rPr dirty="0" sz="2550" spc="-30" b="1">
                <a:latin typeface="Times New Roman"/>
                <a:cs typeface="Times New Roman"/>
              </a:rPr>
              <a:t>holylandmoments.ca </a:t>
            </a:r>
            <a:r>
              <a:rPr dirty="0" sz="2550" spc="-20">
                <a:latin typeface="Adobe Garamond Pro"/>
                <a:cs typeface="Adobe Garamond Pro"/>
              </a:rPr>
              <a:t>to  receive devotions right </a:t>
            </a:r>
            <a:r>
              <a:rPr dirty="0" sz="2550" spc="-15">
                <a:latin typeface="Adobe Garamond Pro"/>
                <a:cs typeface="Adobe Garamond Pro"/>
              </a:rPr>
              <a:t>to </a:t>
            </a:r>
            <a:r>
              <a:rPr dirty="0" sz="2550" spc="-20">
                <a:latin typeface="Adobe Garamond Pro"/>
                <a:cs typeface="Adobe Garamond Pro"/>
              </a:rPr>
              <a:t>your</a:t>
            </a:r>
            <a:r>
              <a:rPr dirty="0" sz="2550" spc="-125">
                <a:latin typeface="Adobe Garamond Pro"/>
                <a:cs typeface="Adobe Garamond Pro"/>
              </a:rPr>
              <a:t> </a:t>
            </a:r>
            <a:r>
              <a:rPr dirty="0" sz="2550" spc="-20">
                <a:latin typeface="Adobe Garamond Pro"/>
                <a:cs typeface="Adobe Garamond Pro"/>
              </a:rPr>
              <a:t>inbox.</a:t>
            </a:r>
            <a:endParaRPr sz="2550">
              <a:latin typeface="Adobe Garamond Pro"/>
              <a:cs typeface="Adobe Garamond Pr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58203" y="4460112"/>
            <a:ext cx="4892040" cy="169418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370"/>
              </a:spcBef>
            </a:pPr>
            <a:r>
              <a:rPr dirty="0" sz="2550" spc="-50" b="1">
                <a:solidFill>
                  <a:srgbClr val="235995"/>
                </a:solidFill>
                <a:latin typeface="Gill Sans MT"/>
                <a:cs typeface="Gill Sans MT"/>
              </a:rPr>
              <a:t>How </a:t>
            </a:r>
            <a:r>
              <a:rPr dirty="0" sz="2550" spc="-15" b="1">
                <a:solidFill>
                  <a:srgbClr val="235995"/>
                </a:solidFill>
                <a:latin typeface="Gill Sans MT"/>
                <a:cs typeface="Gill Sans MT"/>
              </a:rPr>
              <a:t>can </a:t>
            </a:r>
            <a:r>
              <a:rPr dirty="0" sz="2550" spc="-5" b="1">
                <a:solidFill>
                  <a:srgbClr val="235995"/>
                </a:solidFill>
                <a:latin typeface="Gill Sans MT"/>
                <a:cs typeface="Gill Sans MT"/>
              </a:rPr>
              <a:t>I </a:t>
            </a:r>
            <a:r>
              <a:rPr dirty="0" sz="2550" spc="-15" b="1">
                <a:solidFill>
                  <a:srgbClr val="235995"/>
                </a:solidFill>
                <a:latin typeface="Gill Sans MT"/>
                <a:cs typeface="Gill Sans MT"/>
              </a:rPr>
              <a:t>support </a:t>
            </a:r>
            <a:r>
              <a:rPr dirty="0" sz="2550" spc="-20" b="1">
                <a:solidFill>
                  <a:srgbClr val="235995"/>
                </a:solidFill>
                <a:latin typeface="Gill Sans MT"/>
                <a:cs typeface="Gill Sans MT"/>
              </a:rPr>
              <a:t>Israel </a:t>
            </a:r>
            <a:r>
              <a:rPr dirty="0" sz="2550" spc="-45" b="1">
                <a:solidFill>
                  <a:srgbClr val="235995"/>
                </a:solidFill>
                <a:latin typeface="Gill Sans MT"/>
                <a:cs typeface="Gill Sans MT"/>
              </a:rPr>
              <a:t>now?  </a:t>
            </a:r>
            <a:r>
              <a:rPr dirty="0" sz="2450" spc="-30">
                <a:latin typeface="Adobe Garamond Pro"/>
                <a:cs typeface="Adobe Garamond Pro"/>
              </a:rPr>
              <a:t>Here </a:t>
            </a:r>
            <a:r>
              <a:rPr dirty="0" sz="2450" spc="-20">
                <a:latin typeface="Adobe Garamond Pro"/>
                <a:cs typeface="Adobe Garamond Pro"/>
              </a:rPr>
              <a:t>are three </a:t>
            </a:r>
            <a:r>
              <a:rPr dirty="0" sz="2450" spc="-15">
                <a:latin typeface="Adobe Garamond Pro"/>
                <a:cs typeface="Adobe Garamond Pro"/>
              </a:rPr>
              <a:t>ways you </a:t>
            </a:r>
            <a:r>
              <a:rPr dirty="0" sz="2450" spc="-10">
                <a:latin typeface="Adobe Garamond Pro"/>
                <a:cs typeface="Adobe Garamond Pro"/>
              </a:rPr>
              <a:t>and </a:t>
            </a:r>
            <a:r>
              <a:rPr dirty="0" sz="2450" spc="-15">
                <a:latin typeface="Adobe Garamond Pro"/>
                <a:cs typeface="Adobe Garamond Pro"/>
              </a:rPr>
              <a:t>your</a:t>
            </a:r>
            <a:r>
              <a:rPr dirty="0" sz="2450" spc="-110">
                <a:latin typeface="Adobe Garamond Pro"/>
                <a:cs typeface="Adobe Garamond Pro"/>
              </a:rPr>
              <a:t> </a:t>
            </a:r>
            <a:r>
              <a:rPr dirty="0" sz="2450" spc="-20">
                <a:latin typeface="Adobe Garamond Pro"/>
                <a:cs typeface="Adobe Garamond Pro"/>
              </a:rPr>
              <a:t>church  </a:t>
            </a:r>
            <a:r>
              <a:rPr dirty="0" sz="2450" spc="-10">
                <a:latin typeface="Adobe Garamond Pro"/>
                <a:cs typeface="Adobe Garamond Pro"/>
              </a:rPr>
              <a:t>can get</a:t>
            </a:r>
            <a:r>
              <a:rPr dirty="0" sz="2450" spc="-45">
                <a:latin typeface="Adobe Garamond Pro"/>
                <a:cs typeface="Adobe Garamond Pro"/>
              </a:rPr>
              <a:t> </a:t>
            </a:r>
            <a:r>
              <a:rPr dirty="0" sz="2450" spc="-20">
                <a:latin typeface="Adobe Garamond Pro"/>
                <a:cs typeface="Adobe Garamond Pro"/>
              </a:rPr>
              <a:t>involved:</a:t>
            </a:r>
            <a:endParaRPr sz="2450">
              <a:latin typeface="Adobe Garamond Pro"/>
              <a:cs typeface="Adobe Garamond Pro"/>
            </a:endParaRPr>
          </a:p>
          <a:p>
            <a:pPr marL="311150" indent="-298450">
              <a:lnSpc>
                <a:spcPct val="100000"/>
              </a:lnSpc>
              <a:spcBef>
                <a:spcPts val="420"/>
              </a:spcBef>
              <a:buClr>
                <a:srgbClr val="6F87B5"/>
              </a:buClr>
              <a:buSzPct val="132653"/>
              <a:buChar char="•"/>
              <a:tabLst>
                <a:tab pos="311785" algn="l"/>
              </a:tabLst>
            </a:pPr>
            <a:r>
              <a:rPr dirty="0" sz="2450" spc="-30">
                <a:latin typeface="Adobe Garamond Pro"/>
                <a:cs typeface="Adobe Garamond Pro"/>
              </a:rPr>
              <a:t>Pray </a:t>
            </a:r>
            <a:r>
              <a:rPr dirty="0" sz="2450" spc="-10">
                <a:latin typeface="Adobe Garamond Pro"/>
                <a:cs typeface="Adobe Garamond Pro"/>
              </a:rPr>
              <a:t>for </a:t>
            </a:r>
            <a:r>
              <a:rPr dirty="0" sz="2450" spc="-20">
                <a:latin typeface="Adobe Garamond Pro"/>
                <a:cs typeface="Adobe Garamond Pro"/>
              </a:rPr>
              <a:t>Israel </a:t>
            </a:r>
            <a:r>
              <a:rPr dirty="0" sz="2450" spc="-10">
                <a:latin typeface="Adobe Garamond Pro"/>
                <a:cs typeface="Adobe Garamond Pro"/>
              </a:rPr>
              <a:t>and her</a:t>
            </a:r>
            <a:r>
              <a:rPr dirty="0" sz="2450" spc="-80">
                <a:latin typeface="Adobe Garamond Pro"/>
                <a:cs typeface="Adobe Garamond Pro"/>
              </a:rPr>
              <a:t> </a:t>
            </a:r>
            <a:r>
              <a:rPr dirty="0" sz="2450" spc="-15">
                <a:latin typeface="Adobe Garamond Pro"/>
                <a:cs typeface="Adobe Garamond Pro"/>
              </a:rPr>
              <a:t>people</a:t>
            </a:r>
            <a:endParaRPr sz="2450">
              <a:latin typeface="Adobe Garamond Pro"/>
              <a:cs typeface="Adobe Garamond Pr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58203" y="6160811"/>
            <a:ext cx="5033645" cy="399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1150" indent="-298450">
              <a:lnSpc>
                <a:spcPct val="100000"/>
              </a:lnSpc>
              <a:spcBef>
                <a:spcPts val="100"/>
              </a:spcBef>
              <a:buClr>
                <a:srgbClr val="6F87B5"/>
              </a:buClr>
              <a:buSzPct val="132653"/>
              <a:buChar char="•"/>
              <a:tabLst>
                <a:tab pos="311785" algn="l"/>
              </a:tabLst>
            </a:pPr>
            <a:r>
              <a:rPr dirty="0" sz="2450" spc="-15">
                <a:latin typeface="Adobe Garamond Pro"/>
                <a:cs typeface="Adobe Garamond Pro"/>
              </a:rPr>
              <a:t>Educate yourself </a:t>
            </a:r>
            <a:r>
              <a:rPr dirty="0" sz="2450" spc="-10">
                <a:latin typeface="Adobe Garamond Pro"/>
                <a:cs typeface="Adobe Garamond Pro"/>
              </a:rPr>
              <a:t>and </a:t>
            </a:r>
            <a:r>
              <a:rPr dirty="0" sz="2450" spc="-15">
                <a:latin typeface="Adobe Garamond Pro"/>
                <a:cs typeface="Adobe Garamond Pro"/>
              </a:rPr>
              <a:t>your</a:t>
            </a:r>
            <a:r>
              <a:rPr dirty="0" sz="2450" spc="-120">
                <a:latin typeface="Adobe Garamond Pro"/>
                <a:cs typeface="Adobe Garamond Pro"/>
              </a:rPr>
              <a:t> </a:t>
            </a:r>
            <a:r>
              <a:rPr dirty="0" sz="2450" spc="-20">
                <a:latin typeface="Adobe Garamond Pro"/>
                <a:cs typeface="Adobe Garamond Pro"/>
              </a:rPr>
              <a:t>congregation</a:t>
            </a:r>
            <a:endParaRPr sz="2450">
              <a:latin typeface="Adobe Garamond Pro"/>
              <a:cs typeface="Adobe Garamond Pr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56937" y="6518048"/>
            <a:ext cx="4813300" cy="111379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2700" marR="5080">
              <a:lnSpc>
                <a:spcPts val="2810"/>
              </a:lnSpc>
              <a:spcBef>
                <a:spcPts val="300"/>
              </a:spcBef>
            </a:pPr>
            <a:r>
              <a:rPr dirty="0" sz="2450" spc="-15">
                <a:latin typeface="Adobe Garamond Pro"/>
                <a:cs typeface="Adobe Garamond Pro"/>
              </a:rPr>
              <a:t>about </a:t>
            </a:r>
            <a:r>
              <a:rPr dirty="0" sz="2450" spc="-60">
                <a:latin typeface="Adobe Garamond Pro"/>
                <a:cs typeface="Adobe Garamond Pro"/>
              </a:rPr>
              <a:t>God’s </a:t>
            </a:r>
            <a:r>
              <a:rPr dirty="0" sz="2450" spc="-15">
                <a:latin typeface="Adobe Garamond Pro"/>
                <a:cs typeface="Adobe Garamond Pro"/>
              </a:rPr>
              <a:t>special land </a:t>
            </a:r>
            <a:r>
              <a:rPr dirty="0" sz="2450" spc="-10">
                <a:latin typeface="Adobe Garamond Pro"/>
                <a:cs typeface="Adobe Garamond Pro"/>
              </a:rPr>
              <a:t>and </a:t>
            </a:r>
            <a:r>
              <a:rPr dirty="0" sz="2450" spc="-25">
                <a:latin typeface="Adobe Garamond Pro"/>
                <a:cs typeface="Adobe Garamond Pro"/>
              </a:rPr>
              <a:t>His </a:t>
            </a:r>
            <a:r>
              <a:rPr dirty="0" sz="2450" spc="-15">
                <a:latin typeface="Adobe Garamond Pro"/>
                <a:cs typeface="Adobe Garamond Pro"/>
              </a:rPr>
              <a:t>chosen  people with </a:t>
            </a:r>
            <a:r>
              <a:rPr dirty="0" sz="2450" spc="-10">
                <a:latin typeface="Adobe Garamond Pro"/>
                <a:cs typeface="Adobe Garamond Pro"/>
              </a:rPr>
              <a:t>our </a:t>
            </a:r>
            <a:r>
              <a:rPr dirty="0" sz="2450" spc="-15" i="1">
                <a:latin typeface="Adobe Garamond Pro"/>
                <a:cs typeface="Adobe Garamond Pro"/>
              </a:rPr>
              <a:t>Keys </a:t>
            </a:r>
            <a:r>
              <a:rPr dirty="0" sz="2450" spc="-10" i="1">
                <a:latin typeface="Adobe Garamond Pro"/>
                <a:cs typeface="Adobe Garamond Pro"/>
              </a:rPr>
              <a:t>to </a:t>
            </a:r>
            <a:r>
              <a:rPr dirty="0" sz="2450" spc="-15" i="1">
                <a:latin typeface="Adobe Garamond Pro"/>
                <a:cs typeface="Adobe Garamond Pro"/>
              </a:rPr>
              <a:t>I.S.R.A.E.L.  </a:t>
            </a:r>
            <a:r>
              <a:rPr dirty="0" sz="2450" spc="-15">
                <a:latin typeface="Adobe Garamond Pro"/>
                <a:cs typeface="Adobe Garamond Pro"/>
              </a:rPr>
              <a:t>teaching</a:t>
            </a:r>
            <a:r>
              <a:rPr dirty="0" sz="2450" spc="-30">
                <a:latin typeface="Adobe Garamond Pro"/>
                <a:cs typeface="Adobe Garamond Pro"/>
              </a:rPr>
              <a:t> </a:t>
            </a:r>
            <a:r>
              <a:rPr dirty="0" sz="2450" spc="-15">
                <a:latin typeface="Adobe Garamond Pro"/>
                <a:cs typeface="Adobe Garamond Pro"/>
              </a:rPr>
              <a:t>series</a:t>
            </a:r>
            <a:endParaRPr sz="2450">
              <a:latin typeface="Adobe Garamond Pro"/>
              <a:cs typeface="Adobe Garamond Pr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58203" y="7659094"/>
            <a:ext cx="5217795" cy="111379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algn="just" marL="311150" marR="5080" indent="-298450">
              <a:lnSpc>
                <a:spcPts val="2810"/>
              </a:lnSpc>
              <a:spcBef>
                <a:spcPts val="300"/>
              </a:spcBef>
              <a:buClr>
                <a:srgbClr val="6F87B5"/>
              </a:buClr>
              <a:buSzPct val="132653"/>
              <a:buChar char="•"/>
              <a:tabLst>
                <a:tab pos="311785" algn="l"/>
              </a:tabLst>
            </a:pPr>
            <a:r>
              <a:rPr dirty="0" sz="2450" spc="-80">
                <a:latin typeface="Adobe Garamond Pro"/>
                <a:cs typeface="Adobe Garamond Pro"/>
              </a:rPr>
              <a:t>Take </a:t>
            </a:r>
            <a:r>
              <a:rPr dirty="0" sz="2450">
                <a:latin typeface="Adobe Garamond Pro"/>
                <a:cs typeface="Adobe Garamond Pro"/>
              </a:rPr>
              <a:t>a </a:t>
            </a:r>
            <a:r>
              <a:rPr dirty="0" sz="2450" spc="-25">
                <a:latin typeface="Adobe Garamond Pro"/>
                <a:cs typeface="Adobe Garamond Pro"/>
              </a:rPr>
              <a:t>love </a:t>
            </a:r>
            <a:r>
              <a:rPr dirty="0" sz="2450" spc="-20">
                <a:latin typeface="Adobe Garamond Pro"/>
                <a:cs typeface="Adobe Garamond Pro"/>
              </a:rPr>
              <a:t>offering </a:t>
            </a:r>
            <a:r>
              <a:rPr dirty="0" sz="2450" spc="-10">
                <a:latin typeface="Adobe Garamond Pro"/>
                <a:cs typeface="Adobe Garamond Pro"/>
              </a:rPr>
              <a:t>on </a:t>
            </a:r>
            <a:r>
              <a:rPr dirty="0" sz="2450" spc="-55">
                <a:latin typeface="Adobe Garamond Pro"/>
                <a:cs typeface="Adobe Garamond Pro"/>
              </a:rPr>
              <a:t>Sunday, </a:t>
            </a:r>
            <a:r>
              <a:rPr dirty="0" sz="2450" spc="-20">
                <a:latin typeface="Adobe Garamond Pro"/>
                <a:cs typeface="Adobe Garamond Pro"/>
              </a:rPr>
              <a:t>April </a:t>
            </a:r>
            <a:r>
              <a:rPr dirty="0" sz="2450" spc="-15">
                <a:latin typeface="Adobe Garamond Pro"/>
                <a:cs typeface="Adobe Garamond Pro"/>
              </a:rPr>
              <a:t>15,  </a:t>
            </a:r>
            <a:r>
              <a:rPr dirty="0" sz="2450" spc="-10">
                <a:latin typeface="Adobe Garamond Pro"/>
                <a:cs typeface="Adobe Garamond Pro"/>
              </a:rPr>
              <a:t>to </a:t>
            </a:r>
            <a:r>
              <a:rPr dirty="0" sz="2450" spc="-15">
                <a:latin typeface="Adobe Garamond Pro"/>
                <a:cs typeface="Adobe Garamond Pro"/>
              </a:rPr>
              <a:t>help support </a:t>
            </a:r>
            <a:r>
              <a:rPr dirty="0" sz="2450" spc="-105" i="1">
                <a:latin typeface="Adobe Garamond Pro"/>
                <a:cs typeface="Adobe Garamond Pro"/>
              </a:rPr>
              <a:t>The </a:t>
            </a:r>
            <a:r>
              <a:rPr dirty="0" sz="2450" spc="-40" i="1">
                <a:latin typeface="Adobe Garamond Pro"/>
                <a:cs typeface="Adobe Garamond Pro"/>
              </a:rPr>
              <a:t>Fellowship</a:t>
            </a:r>
            <a:r>
              <a:rPr dirty="0" sz="2450" spc="-40">
                <a:latin typeface="Adobe Garamond Pro"/>
                <a:cs typeface="Adobe Garamond Pro"/>
              </a:rPr>
              <a:t>’s </a:t>
            </a:r>
            <a:r>
              <a:rPr dirty="0" sz="2450" spc="-15">
                <a:latin typeface="Adobe Garamond Pro"/>
                <a:cs typeface="Adobe Garamond Pro"/>
              </a:rPr>
              <a:t>lifesaving  ministries helping needy </a:t>
            </a:r>
            <a:r>
              <a:rPr dirty="0" sz="2450" spc="-30">
                <a:latin typeface="Adobe Garamond Pro"/>
                <a:cs typeface="Adobe Garamond Pro"/>
              </a:rPr>
              <a:t>Jews </a:t>
            </a:r>
            <a:r>
              <a:rPr dirty="0" sz="2450" spc="-10">
                <a:latin typeface="Adobe Garamond Pro"/>
                <a:cs typeface="Adobe Garamond Pro"/>
              </a:rPr>
              <a:t>in</a:t>
            </a:r>
            <a:r>
              <a:rPr dirty="0" sz="2450" spc="-60">
                <a:latin typeface="Adobe Garamond Pro"/>
                <a:cs typeface="Adobe Garamond Pro"/>
              </a:rPr>
              <a:t> </a:t>
            </a:r>
            <a:r>
              <a:rPr dirty="0" sz="2450" spc="-25">
                <a:latin typeface="Adobe Garamond Pro"/>
                <a:cs typeface="Adobe Garamond Pro"/>
              </a:rPr>
              <a:t>Israel</a:t>
            </a:r>
            <a:endParaRPr sz="2450">
              <a:latin typeface="Adobe Garamond Pro"/>
              <a:cs typeface="Adobe Garamond Pro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60"/>
              <a:t>How </a:t>
            </a:r>
            <a:r>
              <a:rPr dirty="0" spc="-5"/>
              <a:t>can I get</a:t>
            </a:r>
            <a:r>
              <a:rPr dirty="0" spc="-25"/>
              <a:t> </a:t>
            </a:r>
            <a:r>
              <a:rPr dirty="0" spc="-10"/>
              <a:t>involved?</a:t>
            </a:r>
          </a:p>
        </p:txBody>
      </p:sp>
      <p:sp>
        <p:nvSpPr>
          <p:cNvPr id="9" name="object 9"/>
          <p:cNvSpPr/>
          <p:nvPr/>
        </p:nvSpPr>
        <p:spPr>
          <a:xfrm>
            <a:off x="3441700" y="0"/>
            <a:ext cx="6121400" cy="1905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896780" y="8933114"/>
            <a:ext cx="3143393" cy="6533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2018-03-15T16:34:21Z</dcterms:created>
  <dcterms:modified xsi:type="dcterms:W3CDTF">2018-03-15T16:34:21Z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2018-01-31T00:00:00Z</vt:filetime>
  </property>
  <property fmtid="{D5CDD505-2E9C-101B-9397-08002B2CF9AE}" pid="3" name="Creator">
    <vt:lpwstr>Adobe InDesign CC 2015 (Windows)</vt:lpwstr>
  </property>
  <property fmtid="{D5CDD505-2E9C-101B-9397-08002B2CF9AE}" pid="4" name="LastSaved">
    <vt:filetime>2018-03-15T00:00:00Z</vt:filetime>
  </property>
</Properties>
</file>